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35" roundtripDataSignature="AMtx7mh0nR5SOaAQA1ub8L4H0bofCuGQ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67E27AD-C127-4484-BAD2-0AB4ED6ACD52}">
  <a:tblStyle styleId="{D67E27AD-C127-4484-BAD2-0AB4ED6ACD52}"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customschemas.google.com/relationships/presentationmetadata" Target="meta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4" name="Google Shape;36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6" name="Google Shape;41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6" name="Google Shape;44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2" name="Google Shape;45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1" name="Google Shape;50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6" name="Google Shape;54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1" name="Google Shape;56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1"/>
          <p:cNvSpPr txBox="1"/>
          <p:nvPr>
            <p:ph type="ctrTitle"/>
          </p:nvPr>
        </p:nvSpPr>
        <p:spPr>
          <a:xfrm>
            <a:off x="3359149" y="389840"/>
            <a:ext cx="8281987" cy="295465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1"/>
          <p:cNvSpPr txBox="1"/>
          <p:nvPr>
            <p:ph idx="1" type="subTitle"/>
          </p:nvPr>
        </p:nvSpPr>
        <p:spPr>
          <a:xfrm>
            <a:off x="3359149" y="3536951"/>
            <a:ext cx="8281989" cy="2555874"/>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lt1"/>
              </a:buClr>
              <a:buSzPts val="2400"/>
              <a:buNone/>
              <a:defRPr sz="2400">
                <a:solidFill>
                  <a:schemeClr val="lt1"/>
                </a:solidFill>
              </a:defRPr>
            </a:lvl1pPr>
            <a:lvl2pPr lvl="1" algn="ctr">
              <a:lnSpc>
                <a:spcPct val="110000"/>
              </a:lnSpc>
              <a:spcBef>
                <a:spcPts val="800"/>
              </a:spcBef>
              <a:spcAft>
                <a:spcPts val="0"/>
              </a:spcAft>
              <a:buClr>
                <a:schemeClr val="lt1"/>
              </a:buClr>
              <a:buSzPts val="2000"/>
              <a:buNone/>
              <a:defRPr sz="2000"/>
            </a:lvl2pPr>
            <a:lvl3pPr lvl="2" algn="ctr">
              <a:lnSpc>
                <a:spcPct val="110000"/>
              </a:lnSpc>
              <a:spcBef>
                <a:spcPts val="800"/>
              </a:spcBef>
              <a:spcAft>
                <a:spcPts val="0"/>
              </a:spcAft>
              <a:buClr>
                <a:schemeClr val="lt1"/>
              </a:buClr>
              <a:buSzPts val="1800"/>
              <a:buNone/>
              <a:defRPr sz="1800"/>
            </a:lvl3pPr>
            <a:lvl4pPr lvl="3" algn="ctr">
              <a:lnSpc>
                <a:spcPct val="110000"/>
              </a:lnSpc>
              <a:spcBef>
                <a:spcPts val="800"/>
              </a:spcBef>
              <a:spcAft>
                <a:spcPts val="0"/>
              </a:spcAft>
              <a:buClr>
                <a:schemeClr val="lt1"/>
              </a:buClr>
              <a:buSzPts val="1600"/>
              <a:buNone/>
              <a:defRPr sz="1600"/>
            </a:lvl4pPr>
            <a:lvl5pPr lvl="4" algn="ctr">
              <a:lnSpc>
                <a:spcPct val="110000"/>
              </a:lnSpc>
              <a:spcBef>
                <a:spcPts val="800"/>
              </a:spcBef>
              <a:spcAft>
                <a:spcPts val="0"/>
              </a:spcAft>
              <a:buClr>
                <a:schemeClr val="lt1"/>
              </a:buClr>
              <a:buSzPts val="1600"/>
              <a:buNone/>
              <a:defRPr sz="1600"/>
            </a:lvl5pPr>
            <a:lvl6pPr lvl="5" algn="ctr">
              <a:lnSpc>
                <a:spcPct val="90000"/>
              </a:lnSpc>
              <a:spcBef>
                <a:spcPts val="8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3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 name="Google Shape;21;p31"/>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2" name="Google Shape;22;p31"/>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3" name="Google Shape;23;p31"/>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nvGrpSpPr>
          <p:cNvPr id="24" name="Google Shape;24;p31"/>
          <p:cNvGrpSpPr/>
          <p:nvPr/>
        </p:nvGrpSpPr>
        <p:grpSpPr>
          <a:xfrm>
            <a:off x="1292493" y="4299807"/>
            <a:ext cx="2083885" cy="2083885"/>
            <a:chOff x="4842143" y="3556857"/>
            <a:chExt cx="2083885" cy="2083885"/>
          </a:xfrm>
        </p:grpSpPr>
        <p:sp>
          <p:nvSpPr>
            <p:cNvPr id="25" name="Google Shape;25;p31"/>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6" name="Google Shape;26;p31"/>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7" name="Google Shape;27;p31"/>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28" name="Google Shape;28;p31"/>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2" name="Shape 112"/>
        <p:cNvGrpSpPr/>
        <p:nvPr/>
      </p:nvGrpSpPr>
      <p:grpSpPr>
        <a:xfrm>
          <a:off x="0" y="0"/>
          <a:ext cx="0" cy="0"/>
          <a:chOff x="0" y="0"/>
          <a:chExt cx="0" cy="0"/>
        </a:xfrm>
      </p:grpSpPr>
      <p:sp>
        <p:nvSpPr>
          <p:cNvPr id="113" name="Google Shape;113;p40"/>
          <p:cNvSpPr txBox="1"/>
          <p:nvPr>
            <p:ph type="title"/>
          </p:nvPr>
        </p:nvSpPr>
        <p:spPr>
          <a:xfrm>
            <a:off x="550862" y="503906"/>
            <a:ext cx="11090275" cy="1333057"/>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4" name="Google Shape;114;p40"/>
          <p:cNvSpPr txBox="1"/>
          <p:nvPr>
            <p:ph idx="1" type="body"/>
          </p:nvPr>
        </p:nvSpPr>
        <p:spPr>
          <a:xfrm rot="5400000">
            <a:off x="4107182" y="-1442457"/>
            <a:ext cx="3978963" cy="110916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5" name="Google Shape;115;p4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4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4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8" name="Shape 118"/>
        <p:cNvGrpSpPr/>
        <p:nvPr/>
      </p:nvGrpSpPr>
      <p:grpSpPr>
        <a:xfrm>
          <a:off x="0" y="0"/>
          <a:ext cx="0" cy="0"/>
          <a:chOff x="0" y="0"/>
          <a:chExt cx="0" cy="0"/>
        </a:xfrm>
      </p:grpSpPr>
      <p:sp>
        <p:nvSpPr>
          <p:cNvPr id="119" name="Google Shape;119;p41"/>
          <p:cNvSpPr txBox="1"/>
          <p:nvPr>
            <p:ph type="title"/>
          </p:nvPr>
        </p:nvSpPr>
        <p:spPr>
          <a:xfrm rot="5400000">
            <a:off x="7133431" y="1956594"/>
            <a:ext cx="5811838" cy="26289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41"/>
          <p:cNvSpPr txBox="1"/>
          <p:nvPr>
            <p:ph idx="1" type="body"/>
          </p:nvPr>
        </p:nvSpPr>
        <p:spPr>
          <a:xfrm rot="5400000">
            <a:off x="1799431" y="-596106"/>
            <a:ext cx="5811838" cy="773430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1" name="Google Shape;121;p41"/>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1"/>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41"/>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9" name="Shape 29"/>
        <p:cNvGrpSpPr/>
        <p:nvPr/>
      </p:nvGrpSpPr>
      <p:grpSpPr>
        <a:xfrm>
          <a:off x="0" y="0"/>
          <a:ext cx="0" cy="0"/>
          <a:chOff x="0" y="0"/>
          <a:chExt cx="0" cy="0"/>
        </a:xfrm>
      </p:grpSpPr>
      <p:grpSp>
        <p:nvGrpSpPr>
          <p:cNvPr id="30" name="Google Shape;30;p32"/>
          <p:cNvGrpSpPr/>
          <p:nvPr/>
        </p:nvGrpSpPr>
        <p:grpSpPr>
          <a:xfrm>
            <a:off x="363888" y="5322560"/>
            <a:ext cx="1030305" cy="1030305"/>
            <a:chOff x="10240859" y="1436639"/>
            <a:chExt cx="1030305" cy="1030305"/>
          </a:xfrm>
        </p:grpSpPr>
        <p:sp>
          <p:nvSpPr>
            <p:cNvPr id="31" name="Google Shape;31;p32"/>
            <p:cNvSpPr/>
            <p:nvPr/>
          </p:nvSpPr>
          <p:spPr>
            <a:xfrm rot="-8100000">
              <a:off x="10268976" y="1743588"/>
              <a:ext cx="926985" cy="463493"/>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 name="Google Shape;32;p32"/>
            <p:cNvSpPr/>
            <p:nvPr/>
          </p:nvSpPr>
          <p:spPr>
            <a:xfrm rot="-2700000">
              <a:off x="11115555" y="1939340"/>
              <a:ext cx="53549" cy="233295"/>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 name="Google Shape;33;p32"/>
            <p:cNvSpPr/>
            <p:nvPr/>
          </p:nvSpPr>
          <p:spPr>
            <a:xfrm rot="-2700000">
              <a:off x="10625042" y="1448827"/>
              <a:ext cx="53549" cy="233295"/>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4" name="Google Shape;34;p32"/>
            <p:cNvSpPr/>
            <p:nvPr/>
          </p:nvSpPr>
          <p:spPr>
            <a:xfrm rot="-8100000">
              <a:off x="10292519" y="1686748"/>
              <a:ext cx="926985" cy="530086"/>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2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5" name="Google Shape;35;p32"/>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32"/>
          <p:cNvSpPr txBox="1"/>
          <p:nvPr>
            <p:ph idx="1" type="body"/>
          </p:nvPr>
        </p:nvSpPr>
        <p:spPr>
          <a:xfrm>
            <a:off x="550863" y="2113199"/>
            <a:ext cx="11090274" cy="397962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32"/>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32"/>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0" name="Shape 40"/>
        <p:cNvGrpSpPr/>
        <p:nvPr/>
      </p:nvGrpSpPr>
      <p:grpSpPr>
        <a:xfrm>
          <a:off x="0" y="0"/>
          <a:ext cx="0" cy="0"/>
          <a:chOff x="0" y="0"/>
          <a:chExt cx="0" cy="0"/>
        </a:xfrm>
      </p:grpSpPr>
      <p:grpSp>
        <p:nvGrpSpPr>
          <p:cNvPr id="41" name="Google Shape;41;p33"/>
          <p:cNvGrpSpPr/>
          <p:nvPr/>
        </p:nvGrpSpPr>
        <p:grpSpPr>
          <a:xfrm>
            <a:off x="242406" y="748159"/>
            <a:ext cx="897877" cy="934082"/>
            <a:chOff x="5129684" y="1232940"/>
            <a:chExt cx="897877" cy="934082"/>
          </a:xfrm>
        </p:grpSpPr>
        <p:sp>
          <p:nvSpPr>
            <p:cNvPr id="42" name="Google Shape;42;p33"/>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20000"/>
                  </a:srgbClr>
                </a:gs>
                <a:gs pos="20000">
                  <a:srgbClr val="292152">
                    <a:alpha val="20000"/>
                  </a:srgbClr>
                </a:gs>
                <a:gs pos="100000">
                  <a:srgbClr val="F07D95">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3" name="Google Shape;43;p33"/>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20000"/>
                  </a:srgbClr>
                </a:gs>
                <a:gs pos="20000">
                  <a:srgbClr val="292152">
                    <a:alpha val="20000"/>
                  </a:srgbClr>
                </a:gs>
                <a:gs pos="100000">
                  <a:srgbClr val="F07D95">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4" name="Google Shape;44;p33"/>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20000"/>
                  </a:srgbClr>
                </a:gs>
                <a:gs pos="20000">
                  <a:srgbClr val="292152">
                    <a:alpha val="20000"/>
                  </a:srgbClr>
                </a:gs>
                <a:gs pos="100000">
                  <a:srgbClr val="F07D95">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45" name="Google Shape;45;p33"/>
          <p:cNvSpPr txBox="1"/>
          <p:nvPr>
            <p:ph type="title"/>
          </p:nvPr>
        </p:nvSpPr>
        <p:spPr>
          <a:xfrm>
            <a:off x="563563" y="474345"/>
            <a:ext cx="11077574" cy="2954655"/>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lt1"/>
              </a:buClr>
              <a:buSzPts val="6400"/>
              <a:buFont typeface="Avenir"/>
              <a:buNone/>
              <a:defRPr sz="6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3"/>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3"/>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33"/>
          <p:cNvSpPr txBox="1"/>
          <p:nvPr>
            <p:ph idx="1" type="body"/>
          </p:nvPr>
        </p:nvSpPr>
        <p:spPr>
          <a:xfrm>
            <a:off x="566271" y="3629772"/>
            <a:ext cx="11074866" cy="2678953"/>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0"/>
              </a:spcBef>
              <a:spcAft>
                <a:spcPts val="0"/>
              </a:spcAft>
              <a:buClr>
                <a:schemeClr val="lt1"/>
              </a:buClr>
              <a:buSzPts val="2400"/>
              <a:buNone/>
              <a:defRPr sz="2400">
                <a:solidFill>
                  <a:schemeClr val="lt1"/>
                </a:solidFill>
              </a:defRPr>
            </a:lvl1pPr>
            <a:lvl2pPr indent="-228600" lvl="1" marL="914400" algn="l">
              <a:lnSpc>
                <a:spcPct val="110000"/>
              </a:lnSpc>
              <a:spcBef>
                <a:spcPts val="800"/>
              </a:spcBef>
              <a:spcAft>
                <a:spcPts val="0"/>
              </a:spcAft>
              <a:buClr>
                <a:schemeClr val="lt1"/>
              </a:buClr>
              <a:buSzPts val="2000"/>
              <a:buNone/>
              <a:defRPr sz="2000">
                <a:solidFill>
                  <a:schemeClr val="lt1"/>
                </a:solidFill>
              </a:defRPr>
            </a:lvl2pPr>
            <a:lvl3pPr indent="-228600" lvl="2" marL="1371600" algn="l">
              <a:lnSpc>
                <a:spcPct val="110000"/>
              </a:lnSpc>
              <a:spcBef>
                <a:spcPts val="800"/>
              </a:spcBef>
              <a:spcAft>
                <a:spcPts val="0"/>
              </a:spcAft>
              <a:buClr>
                <a:schemeClr val="lt1"/>
              </a:buClr>
              <a:buSzPts val="1800"/>
              <a:buNone/>
              <a:defRPr sz="1800">
                <a:solidFill>
                  <a:schemeClr val="lt1"/>
                </a:solidFill>
              </a:defRPr>
            </a:lvl3pPr>
            <a:lvl4pPr indent="-228600" lvl="3" marL="1828800" algn="l">
              <a:lnSpc>
                <a:spcPct val="110000"/>
              </a:lnSpc>
              <a:spcBef>
                <a:spcPts val="800"/>
              </a:spcBef>
              <a:spcAft>
                <a:spcPts val="0"/>
              </a:spcAft>
              <a:buClr>
                <a:schemeClr val="lt1"/>
              </a:buClr>
              <a:buSzPts val="1600"/>
              <a:buNone/>
              <a:defRPr sz="1600">
                <a:solidFill>
                  <a:schemeClr val="lt1"/>
                </a:solidFill>
              </a:defRPr>
            </a:lvl4pPr>
            <a:lvl5pPr indent="-228600" lvl="4" marL="2286000" algn="l">
              <a:lnSpc>
                <a:spcPct val="110000"/>
              </a:lnSpc>
              <a:spcBef>
                <a:spcPts val="800"/>
              </a:spcBef>
              <a:spcAft>
                <a:spcPts val="0"/>
              </a:spcAft>
              <a:buClr>
                <a:schemeClr val="lt1"/>
              </a:buClr>
              <a:buSzPts val="1600"/>
              <a:buNone/>
              <a:defRPr sz="1600">
                <a:solidFill>
                  <a:schemeClr val="lt1"/>
                </a:solidFill>
              </a:defRPr>
            </a:lvl5pPr>
            <a:lvl6pPr indent="-228600" lvl="5" marL="2743200" algn="l">
              <a:lnSpc>
                <a:spcPct val="90000"/>
              </a:lnSpc>
              <a:spcBef>
                <a:spcPts val="800"/>
              </a:spcBef>
              <a:spcAft>
                <a:spcPts val="0"/>
              </a:spcAft>
              <a:buClr>
                <a:schemeClr val="lt1"/>
              </a:buClr>
              <a:buSzPts val="1600"/>
              <a:buNone/>
              <a:defRPr sz="1600">
                <a:solidFill>
                  <a:schemeClr val="lt1"/>
                </a:solidFill>
              </a:defRPr>
            </a:lvl6pPr>
            <a:lvl7pPr indent="-228600" lvl="6" marL="3200400" algn="l">
              <a:lnSpc>
                <a:spcPct val="90000"/>
              </a:lnSpc>
              <a:spcBef>
                <a:spcPts val="500"/>
              </a:spcBef>
              <a:spcAft>
                <a:spcPts val="0"/>
              </a:spcAft>
              <a:buClr>
                <a:schemeClr val="lt1"/>
              </a:buClr>
              <a:buSzPts val="1600"/>
              <a:buNone/>
              <a:defRPr sz="1600">
                <a:solidFill>
                  <a:schemeClr val="lt1"/>
                </a:solidFill>
              </a:defRPr>
            </a:lvl7pPr>
            <a:lvl8pPr indent="-228600" lvl="7" marL="3657600" algn="l">
              <a:lnSpc>
                <a:spcPct val="90000"/>
              </a:lnSpc>
              <a:spcBef>
                <a:spcPts val="500"/>
              </a:spcBef>
              <a:spcAft>
                <a:spcPts val="0"/>
              </a:spcAft>
              <a:buClr>
                <a:schemeClr val="lt1"/>
              </a:buClr>
              <a:buSzPts val="1600"/>
              <a:buNone/>
              <a:defRPr sz="1600">
                <a:solidFill>
                  <a:schemeClr val="lt1"/>
                </a:solidFill>
              </a:defRPr>
            </a:lvl8pPr>
            <a:lvl9pPr indent="-228600" lvl="8" marL="4114800" algn="l">
              <a:lnSpc>
                <a:spcPct val="90000"/>
              </a:lnSpc>
              <a:spcBef>
                <a:spcPts val="500"/>
              </a:spcBef>
              <a:spcAft>
                <a:spcPts val="0"/>
              </a:spcAft>
              <a:buClr>
                <a:schemeClr val="lt1"/>
              </a:buClr>
              <a:buSzPts val="1600"/>
              <a:buNone/>
              <a:defRPr sz="1600">
                <a:solidFill>
                  <a:schemeClr val="lt1"/>
                </a:solidFill>
              </a:defRPr>
            </a:lvl9pPr>
          </a:lstStyle>
          <a:p/>
        </p:txBody>
      </p:sp>
      <p:sp>
        <p:nvSpPr>
          <p:cNvPr id="50" name="Google Shape;50;p33"/>
          <p:cNvSpPr/>
          <p:nvPr/>
        </p:nvSpPr>
        <p:spPr>
          <a:xfrm rot="-2700000">
            <a:off x="11209132" y="4448189"/>
            <a:ext cx="999200" cy="1262947"/>
          </a:xfrm>
          <a:custGeom>
            <a:rect b="b" l="l" r="r" t="t"/>
            <a:pathLst>
              <a:path extrusionOk="0" h="1262947" w="999200">
                <a:moveTo>
                  <a:pt x="540000" y="0"/>
                </a:moveTo>
                <a:lnTo>
                  <a:pt x="999200" y="815317"/>
                </a:lnTo>
                <a:lnTo>
                  <a:pt x="552185" y="1262333"/>
                </a:lnTo>
                <a:lnTo>
                  <a:pt x="540000" y="1262947"/>
                </a:lnTo>
                <a:cubicBezTo>
                  <a:pt x="241766" y="1262947"/>
                  <a:pt x="0" y="1142064"/>
                  <a:pt x="0" y="992947"/>
                </a:cubicBezTo>
                <a:cubicBezTo>
                  <a:pt x="0" y="974307"/>
                  <a:pt x="3778" y="956109"/>
                  <a:pt x="10971" y="938533"/>
                </a:cubicBezTo>
                <a:lnTo>
                  <a:pt x="15626" y="931034"/>
                </a:lnTo>
                <a:close/>
              </a:path>
            </a:pathLst>
          </a:custGeom>
          <a:gradFill>
            <a:gsLst>
              <a:gs pos="0">
                <a:srgbClr val="292152"/>
              </a:gs>
              <a:gs pos="30000">
                <a:srgbClr val="292152"/>
              </a:gs>
              <a:gs pos="40000">
                <a:srgbClr val="3F3581"/>
              </a:gs>
              <a:gs pos="60000">
                <a:srgbClr val="292152"/>
              </a:gs>
              <a:gs pos="100000">
                <a:schemeClr val="dk2"/>
              </a:gs>
            </a:gsLst>
            <a:lin ang="10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 name="Google Shape;51;p33"/>
          <p:cNvSpPr/>
          <p:nvPr/>
        </p:nvSpPr>
        <p:spPr>
          <a:xfrm rot="2700000">
            <a:off x="11686937" y="4853516"/>
            <a:ext cx="540000" cy="978284"/>
          </a:xfrm>
          <a:custGeom>
            <a:rect b="b" l="l" r="r" t="t"/>
            <a:pathLst>
              <a:path extrusionOk="0" h="978284" w="540000">
                <a:moveTo>
                  <a:pt x="113288" y="0"/>
                </a:moveTo>
                <a:lnTo>
                  <a:pt x="539386" y="426099"/>
                </a:lnTo>
                <a:lnTo>
                  <a:pt x="540000" y="438284"/>
                </a:lnTo>
                <a:cubicBezTo>
                  <a:pt x="540000" y="736518"/>
                  <a:pt x="419117" y="978284"/>
                  <a:pt x="270000" y="978284"/>
                </a:cubicBezTo>
                <a:cubicBezTo>
                  <a:pt x="120883" y="978284"/>
                  <a:pt x="0" y="736518"/>
                  <a:pt x="0" y="438284"/>
                </a:cubicBezTo>
                <a:cubicBezTo>
                  <a:pt x="0" y="289167"/>
                  <a:pt x="30220" y="154167"/>
                  <a:pt x="79081" y="56446"/>
                </a:cubicBezTo>
                <a:close/>
              </a:path>
            </a:pathLst>
          </a:cu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2" name="Shape 52"/>
        <p:cNvGrpSpPr/>
        <p:nvPr/>
      </p:nvGrpSpPr>
      <p:grpSpPr>
        <a:xfrm>
          <a:off x="0" y="0"/>
          <a:ext cx="0" cy="0"/>
          <a:chOff x="0" y="0"/>
          <a:chExt cx="0" cy="0"/>
        </a:xfrm>
      </p:grpSpPr>
      <p:sp>
        <p:nvSpPr>
          <p:cNvPr id="53" name="Google Shape;53;p34"/>
          <p:cNvSpPr/>
          <p:nvPr/>
        </p:nvSpPr>
        <p:spPr>
          <a:xfrm>
            <a:off x="11069864" y="33337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4" name="Google Shape;54;p34"/>
          <p:cNvGrpSpPr/>
          <p:nvPr/>
        </p:nvGrpSpPr>
        <p:grpSpPr>
          <a:xfrm>
            <a:off x="233344" y="5384019"/>
            <a:ext cx="828357" cy="828357"/>
            <a:chOff x="2895711" y="1234487"/>
            <a:chExt cx="828357" cy="828357"/>
          </a:xfrm>
        </p:grpSpPr>
        <p:sp>
          <p:nvSpPr>
            <p:cNvPr id="55" name="Google Shape;55;p34"/>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 name="Google Shape;56;p34"/>
            <p:cNvSpPr/>
            <p:nvPr/>
          </p:nvSpPr>
          <p:spPr>
            <a:xfrm rot="8100000">
              <a:off x="3047090" y="1506466"/>
              <a:ext cx="270000" cy="54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57" name="Google Shape;57;p34"/>
          <p:cNvSpPr txBox="1"/>
          <p:nvPr>
            <p:ph type="title"/>
          </p:nvPr>
        </p:nvSpPr>
        <p:spPr>
          <a:xfrm>
            <a:off x="550863" y="549275"/>
            <a:ext cx="11090274"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34"/>
          <p:cNvSpPr txBox="1"/>
          <p:nvPr>
            <p:ph idx="1" type="body"/>
          </p:nvPr>
        </p:nvSpPr>
        <p:spPr>
          <a:xfrm>
            <a:off x="550862"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59" name="Google Shape;59;p34"/>
          <p:cNvSpPr txBox="1"/>
          <p:nvPr>
            <p:ph idx="2" type="body"/>
          </p:nvPr>
        </p:nvSpPr>
        <p:spPr>
          <a:xfrm>
            <a:off x="6205538" y="2097175"/>
            <a:ext cx="5435600" cy="3995650"/>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0" name="Google Shape;60;p34"/>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34"/>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4"/>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63" name="Shape 63"/>
        <p:cNvGrpSpPr/>
        <p:nvPr/>
      </p:nvGrpSpPr>
      <p:grpSpPr>
        <a:xfrm>
          <a:off x="0" y="0"/>
          <a:ext cx="0" cy="0"/>
          <a:chOff x="0" y="0"/>
          <a:chExt cx="0" cy="0"/>
        </a:xfrm>
      </p:grpSpPr>
      <p:sp>
        <p:nvSpPr>
          <p:cNvPr id="64" name="Google Shape;64;p35"/>
          <p:cNvSpPr/>
          <p:nvPr/>
        </p:nvSpPr>
        <p:spPr>
          <a:xfrm>
            <a:off x="11091612" y="5893466"/>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5" name="Google Shape;65;p35"/>
          <p:cNvSpPr/>
          <p:nvPr/>
        </p:nvSpPr>
        <p:spPr>
          <a:xfrm>
            <a:off x="11451612" y="5827878"/>
            <a:ext cx="379049" cy="360000"/>
          </a:xfrm>
          <a:prstGeom prst="rect">
            <a:avLst/>
          </a:prstGeom>
          <a:solidFill>
            <a:schemeClr val="dk2">
              <a:alpha val="80000"/>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66" name="Google Shape;66;p35"/>
          <p:cNvSpPr txBox="1"/>
          <p:nvPr>
            <p:ph type="title"/>
          </p:nvPr>
        </p:nvSpPr>
        <p:spPr>
          <a:xfrm>
            <a:off x="550862" y="549275"/>
            <a:ext cx="11097551" cy="1332000"/>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35"/>
          <p:cNvSpPr txBox="1"/>
          <p:nvPr>
            <p:ph idx="1" type="body"/>
          </p:nvPr>
        </p:nvSpPr>
        <p:spPr>
          <a:xfrm>
            <a:off x="550864" y="1881275"/>
            <a:ext cx="5437186" cy="535354"/>
          </a:xfrm>
          <a:prstGeom prst="rect">
            <a:avLst/>
          </a:prstGeom>
          <a:noFill/>
          <a:ln>
            <a:noFill/>
          </a:ln>
        </p:spPr>
        <p:txBody>
          <a:bodyPr anchorCtr="0" anchor="b" bIns="0" lIns="0" spcFirstLastPara="1" rIns="0" wrap="square" tIns="0">
            <a:normAutofit/>
          </a:bodyPr>
          <a:lstStyle>
            <a:lvl1pPr indent="-228600" lvl="0" marL="457200" algn="l">
              <a:lnSpc>
                <a:spcPct val="110000"/>
              </a:lnSpc>
              <a:spcBef>
                <a:spcPts val="1000"/>
              </a:spcBef>
              <a:spcAft>
                <a:spcPts val="0"/>
              </a:spcAft>
              <a:buClr>
                <a:schemeClr val="lt1"/>
              </a:buClr>
              <a:buSzPts val="1400"/>
              <a:buNone/>
              <a:defRPr b="0" sz="1400" cap="none">
                <a:solidFill>
                  <a:schemeClr val="lt1"/>
                </a:solidFill>
                <a:latin typeface="Avenir"/>
                <a:ea typeface="Avenir"/>
                <a:cs typeface="Avenir"/>
                <a:sym typeface="Avenir"/>
              </a:defRPr>
            </a:lvl1pPr>
            <a:lvl2pPr indent="-228600" lvl="1" marL="914400" algn="l">
              <a:lnSpc>
                <a:spcPct val="110000"/>
              </a:lnSpc>
              <a:spcBef>
                <a:spcPts val="800"/>
              </a:spcBef>
              <a:spcAft>
                <a:spcPts val="0"/>
              </a:spcAft>
              <a:buClr>
                <a:schemeClr val="lt1"/>
              </a:buClr>
              <a:buSzPts val="2000"/>
              <a:buNone/>
              <a:defRPr b="1" sz="2000"/>
            </a:lvl2pPr>
            <a:lvl3pPr indent="-228600" lvl="2" marL="1371600" algn="l">
              <a:lnSpc>
                <a:spcPct val="110000"/>
              </a:lnSpc>
              <a:spcBef>
                <a:spcPts val="800"/>
              </a:spcBef>
              <a:spcAft>
                <a:spcPts val="0"/>
              </a:spcAft>
              <a:buClr>
                <a:schemeClr val="lt1"/>
              </a:buClr>
              <a:buSzPts val="1800"/>
              <a:buNone/>
              <a:defRPr b="1" sz="1800"/>
            </a:lvl3pPr>
            <a:lvl4pPr indent="-228600" lvl="3" marL="1828800" algn="l">
              <a:lnSpc>
                <a:spcPct val="110000"/>
              </a:lnSpc>
              <a:spcBef>
                <a:spcPts val="800"/>
              </a:spcBef>
              <a:spcAft>
                <a:spcPts val="0"/>
              </a:spcAft>
              <a:buClr>
                <a:schemeClr val="lt1"/>
              </a:buClr>
              <a:buSzPts val="1600"/>
              <a:buNone/>
              <a:defRPr b="1" sz="1600"/>
            </a:lvl4pPr>
            <a:lvl5pPr indent="-228600" lvl="4" marL="2286000" algn="l">
              <a:lnSpc>
                <a:spcPct val="110000"/>
              </a:lnSpc>
              <a:spcBef>
                <a:spcPts val="800"/>
              </a:spcBef>
              <a:spcAft>
                <a:spcPts val="0"/>
              </a:spcAft>
              <a:buClr>
                <a:schemeClr val="lt1"/>
              </a:buClr>
              <a:buSzPts val="1600"/>
              <a:buNone/>
              <a:defRPr b="1" sz="1600"/>
            </a:lvl5pPr>
            <a:lvl6pPr indent="-228600" lvl="5" marL="2743200" algn="l">
              <a:lnSpc>
                <a:spcPct val="90000"/>
              </a:lnSpc>
              <a:spcBef>
                <a:spcPts val="8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68" name="Google Shape;68;p35"/>
          <p:cNvSpPr txBox="1"/>
          <p:nvPr>
            <p:ph idx="2" type="body"/>
          </p:nvPr>
        </p:nvSpPr>
        <p:spPr>
          <a:xfrm>
            <a:off x="550863" y="2577270"/>
            <a:ext cx="5429114"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9" name="Google Shape;69;p35"/>
          <p:cNvSpPr txBox="1"/>
          <p:nvPr>
            <p:ph idx="3" type="body"/>
          </p:nvPr>
        </p:nvSpPr>
        <p:spPr>
          <a:xfrm>
            <a:off x="6212024" y="1881275"/>
            <a:ext cx="5436392" cy="535354"/>
          </a:xfrm>
          <a:prstGeom prst="rect">
            <a:avLst/>
          </a:prstGeom>
          <a:noFill/>
          <a:ln>
            <a:noFill/>
          </a:ln>
        </p:spPr>
        <p:txBody>
          <a:bodyPr anchorCtr="0" anchor="b" bIns="0" lIns="0" spcFirstLastPara="1" rIns="0" wrap="square" tIns="0">
            <a:normAutofit/>
          </a:bodyPr>
          <a:lstStyle>
            <a:lvl1pPr indent="-317500" lvl="0" marL="457200" algn="l">
              <a:lnSpc>
                <a:spcPct val="110000"/>
              </a:lnSpc>
              <a:spcBef>
                <a:spcPts val="1000"/>
              </a:spcBef>
              <a:spcAft>
                <a:spcPts val="0"/>
              </a:spcAft>
              <a:buClr>
                <a:schemeClr val="lt1"/>
              </a:buClr>
              <a:buSzPts val="1400"/>
              <a:buChar char="•"/>
              <a:defRPr b="0" sz="1400" cap="none">
                <a:solidFill>
                  <a:schemeClr val="lt1"/>
                </a:solidFill>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0" name="Google Shape;70;p35"/>
          <p:cNvSpPr txBox="1"/>
          <p:nvPr>
            <p:ph idx="4" type="body"/>
          </p:nvPr>
        </p:nvSpPr>
        <p:spPr>
          <a:xfrm>
            <a:off x="6212023" y="2577270"/>
            <a:ext cx="5436391" cy="3515555"/>
          </a:xfrm>
          <a:prstGeom prst="rect">
            <a:avLst/>
          </a:prstGeom>
          <a:noFill/>
          <a:ln>
            <a:noFill/>
          </a:ln>
        </p:spPr>
        <p:txBody>
          <a:bodyPr anchorCtr="0" anchor="t" bIns="0" lIns="0" spcFirstLastPara="1" rIns="0" wrap="square" tIns="0">
            <a:normAutofit/>
          </a:bodyPr>
          <a:lstStyle>
            <a:lvl1pPr indent="-342900" lvl="0" marL="457200" algn="l">
              <a:lnSpc>
                <a:spcPct val="110000"/>
              </a:lnSpc>
              <a:spcBef>
                <a:spcPts val="1000"/>
              </a:spcBef>
              <a:spcAft>
                <a:spcPts val="0"/>
              </a:spcAft>
              <a:buClr>
                <a:schemeClr val="lt1"/>
              </a:buClr>
              <a:buSzPts val="1800"/>
              <a:buChar char="•"/>
              <a:defRPr/>
            </a:lvl1pPr>
            <a:lvl2pPr indent="-342900" lvl="1" marL="914400" algn="l">
              <a:lnSpc>
                <a:spcPct val="110000"/>
              </a:lnSpc>
              <a:spcBef>
                <a:spcPts val="800"/>
              </a:spcBef>
              <a:spcAft>
                <a:spcPts val="0"/>
              </a:spcAft>
              <a:buClr>
                <a:schemeClr val="lt1"/>
              </a:buClr>
              <a:buSzPts val="1800"/>
              <a:buChar char="•"/>
              <a:defRPr/>
            </a:lvl2pPr>
            <a:lvl3pPr indent="-342900" lvl="2" marL="1371600" algn="l">
              <a:lnSpc>
                <a:spcPct val="110000"/>
              </a:lnSpc>
              <a:spcBef>
                <a:spcPts val="800"/>
              </a:spcBef>
              <a:spcAft>
                <a:spcPts val="0"/>
              </a:spcAft>
              <a:buClr>
                <a:schemeClr val="lt1"/>
              </a:buClr>
              <a:buSzPts val="1800"/>
              <a:buChar char="•"/>
              <a:defRPr/>
            </a:lvl3pPr>
            <a:lvl4pPr indent="-342900" lvl="3" marL="1828800" algn="l">
              <a:lnSpc>
                <a:spcPct val="110000"/>
              </a:lnSpc>
              <a:spcBef>
                <a:spcPts val="800"/>
              </a:spcBef>
              <a:spcAft>
                <a:spcPts val="0"/>
              </a:spcAft>
              <a:buClr>
                <a:schemeClr val="lt1"/>
              </a:buClr>
              <a:buSzPts val="1800"/>
              <a:buChar char="•"/>
              <a:defRPr/>
            </a:lvl4pPr>
            <a:lvl5pPr indent="-342900" lvl="4" marL="2286000" algn="l">
              <a:lnSpc>
                <a:spcPct val="110000"/>
              </a:lnSpc>
              <a:spcBef>
                <a:spcPts val="800"/>
              </a:spcBef>
              <a:spcAft>
                <a:spcPts val="0"/>
              </a:spcAft>
              <a:buClr>
                <a:schemeClr val="lt1"/>
              </a:buClr>
              <a:buSzPts val="1800"/>
              <a:buChar char="•"/>
              <a:defRPr/>
            </a:lvl5pPr>
            <a:lvl6pPr indent="-342900" lvl="5" marL="2743200" algn="l">
              <a:lnSpc>
                <a:spcPct val="90000"/>
              </a:lnSpc>
              <a:spcBef>
                <a:spcPts val="8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71" name="Google Shape;71;p35"/>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5"/>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5"/>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sp>
        <p:nvSpPr>
          <p:cNvPr id="75" name="Google Shape;75;p36"/>
          <p:cNvSpPr txBox="1"/>
          <p:nvPr>
            <p:ph type="title"/>
          </p:nvPr>
        </p:nvSpPr>
        <p:spPr>
          <a:xfrm>
            <a:off x="3359149" y="550799"/>
            <a:ext cx="8283313" cy="5542025"/>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1"/>
              </a:buClr>
              <a:buSzPts val="4800"/>
              <a:buFont typeface="Avenir"/>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6"/>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36"/>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6"/>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9" name="Google Shape;79;p36"/>
          <p:cNvSpPr/>
          <p:nvPr/>
        </p:nvSpPr>
        <p:spPr>
          <a:xfrm flipH="1" rot="8100000">
            <a:off x="-410727" y="3958416"/>
            <a:ext cx="3536330" cy="1853969"/>
          </a:xfrm>
          <a:custGeom>
            <a:rect b="b" l="l" r="r" t="t"/>
            <a:pathLst>
              <a:path extrusionOk="0" h="1853969" w="3536330">
                <a:moveTo>
                  <a:pt x="3536330" y="1853969"/>
                </a:moveTo>
                <a:cubicBezTo>
                  <a:pt x="3536330" y="830051"/>
                  <a:pt x="2706280" y="0"/>
                  <a:pt x="1682362" y="0"/>
                </a:cubicBezTo>
                <a:cubicBezTo>
                  <a:pt x="978418" y="0"/>
                  <a:pt x="366107" y="392328"/>
                  <a:pt x="52157" y="970257"/>
                </a:cubicBezTo>
                <a:lnTo>
                  <a:pt x="0" y="1078528"/>
                </a:lnTo>
                <a:lnTo>
                  <a:pt x="757215" y="1835743"/>
                </a:lnTo>
                <a:lnTo>
                  <a:pt x="774211" y="1667149"/>
                </a:lnTo>
                <a:cubicBezTo>
                  <a:pt x="860649" y="1244739"/>
                  <a:pt x="1234397" y="926985"/>
                  <a:pt x="1682362" y="926985"/>
                </a:cubicBezTo>
                <a:cubicBezTo>
                  <a:pt x="2194320" y="926985"/>
                  <a:pt x="2609345" y="1342010"/>
                  <a:pt x="2609345" y="1853969"/>
                </a:cubicBezTo>
                <a:close/>
              </a:path>
            </a:pathLst>
          </a:custGeom>
          <a:gradFill>
            <a:gsLst>
              <a:gs pos="0">
                <a:srgbClr val="292152"/>
              </a:gs>
              <a:gs pos="31000">
                <a:srgbClr val="292152"/>
              </a:gs>
              <a:gs pos="97000">
                <a:schemeClr val="dk2"/>
              </a:gs>
              <a:gs pos="100000">
                <a:schemeClr val="dk2"/>
              </a:gs>
            </a:gsLst>
            <a:lin ang="15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80" name="Google Shape;80;p36"/>
          <p:cNvSpPr/>
          <p:nvPr/>
        </p:nvSpPr>
        <p:spPr>
          <a:xfrm flipH="1" rot="8100000">
            <a:off x="-481151" y="3649708"/>
            <a:ext cx="3478701" cy="2164843"/>
          </a:xfrm>
          <a:custGeom>
            <a:rect b="b" l="l" r="r" t="t"/>
            <a:pathLst>
              <a:path extrusionOk="0" h="2164843" w="3478701">
                <a:moveTo>
                  <a:pt x="3478701" y="2164843"/>
                </a:moveTo>
                <a:cubicBezTo>
                  <a:pt x="3478701" y="969234"/>
                  <a:pt x="2648651" y="0"/>
                  <a:pt x="1624733" y="0"/>
                </a:cubicBezTo>
                <a:cubicBezTo>
                  <a:pt x="984784" y="0"/>
                  <a:pt x="420564" y="378607"/>
                  <a:pt x="87393" y="954459"/>
                </a:cubicBezTo>
                <a:lnTo>
                  <a:pt x="0" y="1122434"/>
                </a:lnTo>
                <a:lnTo>
                  <a:pt x="736015" y="1858449"/>
                </a:lnTo>
                <a:lnTo>
                  <a:pt x="739424" y="1842964"/>
                </a:lnTo>
                <a:cubicBezTo>
                  <a:pt x="856791" y="1402344"/>
                  <a:pt x="1208766" y="1082422"/>
                  <a:pt x="1624733" y="1082422"/>
                </a:cubicBezTo>
                <a:cubicBezTo>
                  <a:pt x="2136692" y="1082422"/>
                  <a:pt x="2551716" y="1567038"/>
                  <a:pt x="2551716" y="2164843"/>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81" name="Google Shape;81;p36"/>
          <p:cNvSpPr/>
          <p:nvPr/>
        </p:nvSpPr>
        <p:spPr>
          <a:xfrm flipH="1" rot="2700000">
            <a:off x="1512277" y="2840042"/>
            <a:ext cx="214196" cy="933178"/>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82" name="Google Shape;82;p36"/>
          <p:cNvSpPr/>
          <p:nvPr/>
        </p:nvSpPr>
        <p:spPr>
          <a:xfrm>
            <a:off x="1780661" y="385236"/>
            <a:ext cx="1080000" cy="1080000"/>
          </a:xfrm>
          <a:prstGeom prst="ellipse">
            <a:avLst/>
          </a:prstGeom>
          <a:gradFill>
            <a:gsLst>
              <a:gs pos="0">
                <a:srgbClr val="191634"/>
              </a:gs>
              <a:gs pos="60000">
                <a:srgbClr val="191634"/>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83" name="Google Shape;83;p36"/>
          <p:cNvGrpSpPr/>
          <p:nvPr/>
        </p:nvGrpSpPr>
        <p:grpSpPr>
          <a:xfrm>
            <a:off x="509106" y="1383159"/>
            <a:ext cx="897877" cy="934082"/>
            <a:chOff x="5129684" y="1232940"/>
            <a:chExt cx="897877" cy="934082"/>
          </a:xfrm>
        </p:grpSpPr>
        <p:sp>
          <p:nvSpPr>
            <p:cNvPr id="84" name="Google Shape;84;p36"/>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20000"/>
                  </a:srgbClr>
                </a:gs>
                <a:gs pos="20000">
                  <a:srgbClr val="292152">
                    <a:alpha val="20000"/>
                  </a:srgbClr>
                </a:gs>
                <a:gs pos="100000">
                  <a:srgbClr val="F07D95">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85" name="Google Shape;85;p36"/>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20000"/>
                  </a:srgbClr>
                </a:gs>
                <a:gs pos="20000">
                  <a:srgbClr val="292152">
                    <a:alpha val="20000"/>
                  </a:srgbClr>
                </a:gs>
                <a:gs pos="100000">
                  <a:srgbClr val="F07D95">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86" name="Google Shape;86;p36"/>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20000"/>
                  </a:srgbClr>
                </a:gs>
                <a:gs pos="20000">
                  <a:srgbClr val="292152">
                    <a:alpha val="20000"/>
                  </a:srgbClr>
                </a:gs>
                <a:gs pos="100000">
                  <a:srgbClr val="F07D95">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7" name="Shape 87"/>
        <p:cNvGrpSpPr/>
        <p:nvPr/>
      </p:nvGrpSpPr>
      <p:grpSpPr>
        <a:xfrm>
          <a:off x="0" y="0"/>
          <a:ext cx="0" cy="0"/>
          <a:chOff x="0" y="0"/>
          <a:chExt cx="0" cy="0"/>
        </a:xfrm>
      </p:grpSpPr>
      <p:sp>
        <p:nvSpPr>
          <p:cNvPr id="88" name="Google Shape;88;p37"/>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37"/>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37"/>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1" name="Shape 91"/>
        <p:cNvGrpSpPr/>
        <p:nvPr/>
      </p:nvGrpSpPr>
      <p:grpSpPr>
        <a:xfrm>
          <a:off x="0" y="0"/>
          <a:ext cx="0" cy="0"/>
          <a:chOff x="0" y="0"/>
          <a:chExt cx="0" cy="0"/>
        </a:xfrm>
      </p:grpSpPr>
      <p:grpSp>
        <p:nvGrpSpPr>
          <p:cNvPr id="92" name="Google Shape;92;p38"/>
          <p:cNvGrpSpPr/>
          <p:nvPr/>
        </p:nvGrpSpPr>
        <p:grpSpPr>
          <a:xfrm>
            <a:off x="4752748" y="4823504"/>
            <a:ext cx="1656714" cy="1656714"/>
            <a:chOff x="2481534" y="2139594"/>
            <a:chExt cx="1656714" cy="1656714"/>
          </a:xfrm>
        </p:grpSpPr>
        <p:sp>
          <p:nvSpPr>
            <p:cNvPr id="93" name="Google Shape;93;p38"/>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94" name="Google Shape;94;p38"/>
            <p:cNvSpPr/>
            <p:nvPr/>
          </p:nvSpPr>
          <p:spPr>
            <a:xfrm rot="8100000">
              <a:off x="2784291" y="2683551"/>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95" name="Google Shape;95;p38"/>
          <p:cNvSpPr txBox="1"/>
          <p:nvPr>
            <p:ph type="title"/>
          </p:nvPr>
        </p:nvSpPr>
        <p:spPr>
          <a:xfrm>
            <a:off x="550863" y="549275"/>
            <a:ext cx="11090275"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38"/>
          <p:cNvSpPr txBox="1"/>
          <p:nvPr>
            <p:ph idx="1" type="body"/>
          </p:nvPr>
        </p:nvSpPr>
        <p:spPr>
          <a:xfrm>
            <a:off x="4295775" y="1750060"/>
            <a:ext cx="7345362" cy="4342765"/>
          </a:xfrm>
          <a:prstGeom prst="rect">
            <a:avLst/>
          </a:prstGeom>
          <a:noFill/>
          <a:ln>
            <a:noFill/>
          </a:ln>
        </p:spPr>
        <p:txBody>
          <a:bodyPr anchorCtr="0" anchor="t" bIns="0" lIns="0" spcFirstLastPara="1" rIns="0" wrap="square" tIns="0">
            <a:normAutofit/>
          </a:bodyPr>
          <a:lstStyle>
            <a:lvl1pPr indent="-330200" lvl="0" marL="457200" algn="l">
              <a:lnSpc>
                <a:spcPct val="110000"/>
              </a:lnSpc>
              <a:spcBef>
                <a:spcPts val="1000"/>
              </a:spcBef>
              <a:spcAft>
                <a:spcPts val="0"/>
              </a:spcAft>
              <a:buClr>
                <a:schemeClr val="lt1"/>
              </a:buClr>
              <a:buSzPts val="1600"/>
              <a:buChar char="•"/>
              <a:defRPr sz="1600"/>
            </a:lvl1pPr>
            <a:lvl2pPr indent="-330200" lvl="1" marL="914400" algn="l">
              <a:lnSpc>
                <a:spcPct val="110000"/>
              </a:lnSpc>
              <a:spcBef>
                <a:spcPts val="800"/>
              </a:spcBef>
              <a:spcAft>
                <a:spcPts val="0"/>
              </a:spcAft>
              <a:buClr>
                <a:schemeClr val="lt1"/>
              </a:buClr>
              <a:buSzPts val="1600"/>
              <a:buChar char="•"/>
              <a:defRPr sz="1600"/>
            </a:lvl2pPr>
            <a:lvl3pPr indent="-330200" lvl="2" marL="1371600" algn="l">
              <a:lnSpc>
                <a:spcPct val="110000"/>
              </a:lnSpc>
              <a:spcBef>
                <a:spcPts val="800"/>
              </a:spcBef>
              <a:spcAft>
                <a:spcPts val="0"/>
              </a:spcAft>
              <a:buClr>
                <a:schemeClr val="lt1"/>
              </a:buClr>
              <a:buSzPts val="1600"/>
              <a:buChar char="•"/>
              <a:defRPr sz="1600"/>
            </a:lvl3pPr>
            <a:lvl4pPr indent="-330200" lvl="3" marL="1828800" algn="l">
              <a:lnSpc>
                <a:spcPct val="110000"/>
              </a:lnSpc>
              <a:spcBef>
                <a:spcPts val="800"/>
              </a:spcBef>
              <a:spcAft>
                <a:spcPts val="0"/>
              </a:spcAft>
              <a:buClr>
                <a:schemeClr val="lt1"/>
              </a:buClr>
              <a:buSzPts val="1600"/>
              <a:buChar char="•"/>
              <a:defRPr sz="1600"/>
            </a:lvl4pPr>
            <a:lvl5pPr indent="-330200" lvl="4" marL="2286000" algn="l">
              <a:lnSpc>
                <a:spcPct val="110000"/>
              </a:lnSpc>
              <a:spcBef>
                <a:spcPts val="800"/>
              </a:spcBef>
              <a:spcAft>
                <a:spcPts val="0"/>
              </a:spcAft>
              <a:buClr>
                <a:schemeClr val="lt1"/>
              </a:buClr>
              <a:buSzPts val="1600"/>
              <a:buChar char="•"/>
              <a:defRPr sz="1600"/>
            </a:lvl5pPr>
            <a:lvl6pPr indent="-355600" lvl="5" marL="2743200" algn="l">
              <a:lnSpc>
                <a:spcPct val="90000"/>
              </a:lnSpc>
              <a:spcBef>
                <a:spcPts val="800"/>
              </a:spcBef>
              <a:spcAft>
                <a:spcPts val="0"/>
              </a:spcAft>
              <a:buClr>
                <a:schemeClr val="lt1"/>
              </a:buClr>
              <a:buSzPts val="2000"/>
              <a:buChar char="•"/>
              <a:defRPr sz="2000"/>
            </a:lvl6pPr>
            <a:lvl7pPr indent="-355600" lvl="6" marL="3200400" algn="l">
              <a:lnSpc>
                <a:spcPct val="90000"/>
              </a:lnSpc>
              <a:spcBef>
                <a:spcPts val="500"/>
              </a:spcBef>
              <a:spcAft>
                <a:spcPts val="0"/>
              </a:spcAft>
              <a:buClr>
                <a:schemeClr val="lt1"/>
              </a:buClr>
              <a:buSzPts val="2000"/>
              <a:buChar char="•"/>
              <a:defRPr sz="2000"/>
            </a:lvl7pPr>
            <a:lvl8pPr indent="-355600" lvl="7" marL="3657600" algn="l">
              <a:lnSpc>
                <a:spcPct val="90000"/>
              </a:lnSpc>
              <a:spcBef>
                <a:spcPts val="500"/>
              </a:spcBef>
              <a:spcAft>
                <a:spcPts val="0"/>
              </a:spcAft>
              <a:buClr>
                <a:schemeClr val="lt1"/>
              </a:buClr>
              <a:buSzPts val="2000"/>
              <a:buChar char="•"/>
              <a:defRPr sz="2000"/>
            </a:lvl8pPr>
            <a:lvl9pPr indent="-355600" lvl="8" marL="4114800" algn="l">
              <a:lnSpc>
                <a:spcPct val="90000"/>
              </a:lnSpc>
              <a:spcBef>
                <a:spcPts val="500"/>
              </a:spcBef>
              <a:spcAft>
                <a:spcPts val="0"/>
              </a:spcAft>
              <a:buClr>
                <a:schemeClr val="lt1"/>
              </a:buClr>
              <a:buSzPts val="2000"/>
              <a:buChar char="•"/>
              <a:defRPr sz="2000"/>
            </a:lvl9pPr>
          </a:lstStyle>
          <a:p/>
        </p:txBody>
      </p:sp>
      <p:sp>
        <p:nvSpPr>
          <p:cNvPr id="97" name="Google Shape;97;p38"/>
          <p:cNvSpPr txBox="1"/>
          <p:nvPr>
            <p:ph idx="2" type="body"/>
          </p:nvPr>
        </p:nvSpPr>
        <p:spPr>
          <a:xfrm>
            <a:off x="550863" y="1750060"/>
            <a:ext cx="3565525" cy="4342765"/>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8" name="Google Shape;98;p38"/>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38"/>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38"/>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1" name="Shape 101"/>
        <p:cNvGrpSpPr/>
        <p:nvPr/>
      </p:nvGrpSpPr>
      <p:grpSpPr>
        <a:xfrm>
          <a:off x="0" y="0"/>
          <a:ext cx="0" cy="0"/>
          <a:chOff x="0" y="0"/>
          <a:chExt cx="0" cy="0"/>
        </a:xfrm>
      </p:grpSpPr>
      <p:grpSp>
        <p:nvGrpSpPr>
          <p:cNvPr id="102" name="Google Shape;102;p39"/>
          <p:cNvGrpSpPr/>
          <p:nvPr/>
        </p:nvGrpSpPr>
        <p:grpSpPr>
          <a:xfrm>
            <a:off x="220889" y="4984670"/>
            <a:ext cx="897877" cy="934082"/>
            <a:chOff x="5129684" y="1232940"/>
            <a:chExt cx="897877" cy="934082"/>
          </a:xfrm>
        </p:grpSpPr>
        <p:sp>
          <p:nvSpPr>
            <p:cNvPr id="103" name="Google Shape;103;p39"/>
            <p:cNvSpPr/>
            <p:nvPr/>
          </p:nvSpPr>
          <p:spPr>
            <a:xfrm rot="1800000">
              <a:off x="5356930" y="1363788"/>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20000"/>
                  </a:srgbClr>
                </a:gs>
                <a:gs pos="20000">
                  <a:srgbClr val="292152">
                    <a:alpha val="20000"/>
                  </a:srgbClr>
                </a:gs>
                <a:gs pos="100000">
                  <a:srgbClr val="F07D95">
                    <a:alpha val="2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04" name="Google Shape;104;p39"/>
            <p:cNvSpPr/>
            <p:nvPr/>
          </p:nvSpPr>
          <p:spPr>
            <a:xfrm rot="1800000">
              <a:off x="5243759" y="1430747"/>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20000"/>
                  </a:srgbClr>
                </a:gs>
                <a:gs pos="20000">
                  <a:srgbClr val="292152">
                    <a:alpha val="20000"/>
                  </a:srgbClr>
                </a:gs>
                <a:gs pos="100000">
                  <a:srgbClr val="F07D95">
                    <a:alpha val="2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05" name="Google Shape;105;p39"/>
            <p:cNvSpPr/>
            <p:nvPr/>
          </p:nvSpPr>
          <p:spPr>
            <a:xfrm rot="1800000">
              <a:off x="5508097" y="1586019"/>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20000"/>
                  </a:srgbClr>
                </a:gs>
                <a:gs pos="20000">
                  <a:srgbClr val="292152">
                    <a:alpha val="20000"/>
                  </a:srgbClr>
                </a:gs>
                <a:gs pos="100000">
                  <a:srgbClr val="F07D95">
                    <a:alpha val="2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06" name="Google Shape;106;p39"/>
          <p:cNvSpPr txBox="1"/>
          <p:nvPr>
            <p:ph type="title"/>
          </p:nvPr>
        </p:nvSpPr>
        <p:spPr>
          <a:xfrm>
            <a:off x="550863" y="575409"/>
            <a:ext cx="4500562" cy="984885"/>
          </a:xfrm>
          <a:prstGeom prst="rect">
            <a:avLst/>
          </a:prstGeom>
          <a:noFill/>
          <a:ln>
            <a:noFill/>
          </a:ln>
        </p:spPr>
        <p:txBody>
          <a:bodyPr anchorCtr="0" anchor="t" bIns="0" lIns="0" spcFirstLastPara="1" rIns="0" wrap="square" tIns="0">
            <a:normAutofit/>
          </a:bodyPr>
          <a:lstStyle>
            <a:lvl1pPr lvl="0" algn="l">
              <a:lnSpc>
                <a:spcPct val="100000"/>
              </a:lnSpc>
              <a:spcBef>
                <a:spcPts val="0"/>
              </a:spcBef>
              <a:spcAft>
                <a:spcPts val="0"/>
              </a:spcAft>
              <a:buClr>
                <a:schemeClr val="lt1"/>
              </a:buClr>
              <a:buSzPts val="3200"/>
              <a:buFont typeface="Avenir"/>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 name="Google Shape;107;p39"/>
          <p:cNvSpPr/>
          <p:nvPr>
            <p:ph idx="2" type="pic"/>
          </p:nvPr>
        </p:nvSpPr>
        <p:spPr>
          <a:xfrm>
            <a:off x="5267324" y="575409"/>
            <a:ext cx="6373813" cy="5733316"/>
          </a:xfrm>
          <a:prstGeom prst="rect">
            <a:avLst/>
          </a:prstGeom>
          <a:noFill/>
          <a:ln>
            <a:noFill/>
          </a:ln>
        </p:spPr>
      </p:sp>
      <p:sp>
        <p:nvSpPr>
          <p:cNvPr id="108" name="Google Shape;108;p39"/>
          <p:cNvSpPr txBox="1"/>
          <p:nvPr>
            <p:ph idx="1" type="body"/>
          </p:nvPr>
        </p:nvSpPr>
        <p:spPr>
          <a:xfrm>
            <a:off x="550863" y="1776195"/>
            <a:ext cx="4500562" cy="4532530"/>
          </a:xfrm>
          <a:prstGeom prst="rect">
            <a:avLst/>
          </a:prstGeom>
          <a:noFill/>
          <a:ln>
            <a:noFill/>
          </a:ln>
        </p:spPr>
        <p:txBody>
          <a:bodyPr anchorCtr="0" anchor="t" bIns="0" lIns="0" spcFirstLastPara="1" rIns="0" wrap="square" tIns="0">
            <a:normAutofit/>
          </a:bodyPr>
          <a:lstStyle>
            <a:lvl1pPr indent="-228600" lvl="0" marL="457200" algn="l">
              <a:lnSpc>
                <a:spcPct val="110000"/>
              </a:lnSpc>
              <a:spcBef>
                <a:spcPts val="1000"/>
              </a:spcBef>
              <a:spcAft>
                <a:spcPts val="0"/>
              </a:spcAft>
              <a:buClr>
                <a:schemeClr val="lt1"/>
              </a:buClr>
              <a:buSzPts val="1600"/>
              <a:buNone/>
              <a:defRPr sz="1600"/>
            </a:lvl1pPr>
            <a:lvl2pPr indent="-228600" lvl="1" marL="914400" algn="l">
              <a:lnSpc>
                <a:spcPct val="110000"/>
              </a:lnSpc>
              <a:spcBef>
                <a:spcPts val="800"/>
              </a:spcBef>
              <a:spcAft>
                <a:spcPts val="0"/>
              </a:spcAft>
              <a:buClr>
                <a:schemeClr val="lt1"/>
              </a:buClr>
              <a:buSzPts val="1400"/>
              <a:buNone/>
              <a:defRPr sz="1400"/>
            </a:lvl2pPr>
            <a:lvl3pPr indent="-228600" lvl="2" marL="1371600" algn="l">
              <a:lnSpc>
                <a:spcPct val="110000"/>
              </a:lnSpc>
              <a:spcBef>
                <a:spcPts val="800"/>
              </a:spcBef>
              <a:spcAft>
                <a:spcPts val="0"/>
              </a:spcAft>
              <a:buClr>
                <a:schemeClr val="lt1"/>
              </a:buClr>
              <a:buSzPts val="1200"/>
              <a:buNone/>
              <a:defRPr sz="1200"/>
            </a:lvl3pPr>
            <a:lvl4pPr indent="-228600" lvl="3" marL="1828800" algn="l">
              <a:lnSpc>
                <a:spcPct val="110000"/>
              </a:lnSpc>
              <a:spcBef>
                <a:spcPts val="800"/>
              </a:spcBef>
              <a:spcAft>
                <a:spcPts val="0"/>
              </a:spcAft>
              <a:buClr>
                <a:schemeClr val="lt1"/>
              </a:buClr>
              <a:buSzPts val="1000"/>
              <a:buNone/>
              <a:defRPr sz="1000"/>
            </a:lvl4pPr>
            <a:lvl5pPr indent="-228600" lvl="4" marL="2286000" algn="l">
              <a:lnSpc>
                <a:spcPct val="110000"/>
              </a:lnSpc>
              <a:spcBef>
                <a:spcPts val="800"/>
              </a:spcBef>
              <a:spcAft>
                <a:spcPts val="0"/>
              </a:spcAft>
              <a:buClr>
                <a:schemeClr val="lt1"/>
              </a:buClr>
              <a:buSzPts val="1000"/>
              <a:buNone/>
              <a:defRPr sz="1000"/>
            </a:lvl5pPr>
            <a:lvl6pPr indent="-228600" lvl="5" marL="2743200" algn="l">
              <a:lnSpc>
                <a:spcPct val="90000"/>
              </a:lnSpc>
              <a:spcBef>
                <a:spcPts val="8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109" name="Google Shape;109;p39"/>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39"/>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39"/>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9" name="Shape 9"/>
        <p:cNvGrpSpPr/>
        <p:nvPr/>
      </p:nvGrpSpPr>
      <p:grpSpPr>
        <a:xfrm>
          <a:off x="0" y="0"/>
          <a:ext cx="0" cy="0"/>
          <a:chOff x="0" y="0"/>
          <a:chExt cx="0" cy="0"/>
        </a:xfrm>
      </p:grpSpPr>
      <p:sp>
        <p:nvSpPr>
          <p:cNvPr id="10" name="Google Shape;10;p30"/>
          <p:cNvSpPr txBox="1"/>
          <p:nvPr>
            <p:ph type="title"/>
          </p:nvPr>
        </p:nvSpPr>
        <p:spPr>
          <a:xfrm>
            <a:off x="550863" y="550800"/>
            <a:ext cx="11090275" cy="1333057"/>
          </a:xfrm>
          <a:prstGeom prst="rect">
            <a:avLst/>
          </a:prstGeom>
          <a:noFill/>
          <a:ln>
            <a:noFill/>
          </a:ln>
        </p:spPr>
        <p:txBody>
          <a:bodyPr anchorCtr="0" anchor="t" bIns="0" lIns="0" spcFirstLastPara="1" rIns="0" wrap="square" tIns="0">
            <a:normAutofit/>
          </a:bodyPr>
          <a:lstStyle>
            <a:lvl1pPr lvl="0" marR="0" rtl="0" algn="l">
              <a:lnSpc>
                <a:spcPct val="100000"/>
              </a:lnSpc>
              <a:spcBef>
                <a:spcPts val="0"/>
              </a:spcBef>
              <a:spcAft>
                <a:spcPts val="0"/>
              </a:spcAft>
              <a:buClr>
                <a:schemeClr val="lt1"/>
              </a:buClr>
              <a:buSzPts val="4800"/>
              <a:buFont typeface="Avenir"/>
              <a:buNone/>
              <a:defRPr b="0" i="0" sz="4800" u="none" cap="none" strike="noStrike">
                <a:solidFill>
                  <a:schemeClr val="lt1"/>
                </a:solidFill>
                <a:latin typeface="Avenir"/>
                <a:ea typeface="Avenir"/>
                <a:cs typeface="Avenir"/>
                <a:sym typeface="Avenir"/>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0"/>
          <p:cNvSpPr txBox="1"/>
          <p:nvPr>
            <p:ph idx="1" type="body"/>
          </p:nvPr>
        </p:nvSpPr>
        <p:spPr>
          <a:xfrm>
            <a:off x="550863" y="2113862"/>
            <a:ext cx="11091600" cy="3978963"/>
          </a:xfrm>
          <a:prstGeom prst="rect">
            <a:avLst/>
          </a:prstGeom>
          <a:noFill/>
          <a:ln>
            <a:noFill/>
          </a:ln>
        </p:spPr>
        <p:txBody>
          <a:bodyPr anchorCtr="0" anchor="t" bIns="0" lIns="0" spcFirstLastPara="1" rIns="0" wrap="square" tIns="0">
            <a:normAutofit/>
          </a:bodyPr>
          <a:lstStyle>
            <a:lvl1pPr indent="-381000" lvl="0" marL="457200" marR="0" rtl="0" algn="l">
              <a:lnSpc>
                <a:spcPct val="110000"/>
              </a:lnSpc>
              <a:spcBef>
                <a:spcPts val="1000"/>
              </a:spcBef>
              <a:spcAft>
                <a:spcPts val="0"/>
              </a:spcAft>
              <a:buClr>
                <a:schemeClr val="lt1"/>
              </a:buClr>
              <a:buSzPts val="2400"/>
              <a:buFont typeface="Arial"/>
              <a:buChar char="•"/>
              <a:defRPr b="0" i="0" sz="2400" u="none" cap="none" strike="noStrike">
                <a:solidFill>
                  <a:schemeClr val="lt1"/>
                </a:solidFill>
                <a:latin typeface="Avenir"/>
                <a:ea typeface="Avenir"/>
                <a:cs typeface="Avenir"/>
                <a:sym typeface="Avenir"/>
              </a:defRPr>
            </a:lvl1pPr>
            <a:lvl2pPr indent="-330200" lvl="1" marL="9144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Avenir"/>
                <a:ea typeface="Avenir"/>
                <a:cs typeface="Avenir"/>
                <a:sym typeface="Avenir"/>
              </a:defRPr>
            </a:lvl2pPr>
            <a:lvl3pPr indent="-330200" lvl="2" marL="13716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Avenir"/>
                <a:ea typeface="Avenir"/>
                <a:cs typeface="Avenir"/>
                <a:sym typeface="Avenir"/>
              </a:defRPr>
            </a:lvl3pPr>
            <a:lvl4pPr indent="-330200" lvl="3" marL="18288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Avenir"/>
                <a:ea typeface="Avenir"/>
                <a:cs typeface="Avenir"/>
                <a:sym typeface="Avenir"/>
              </a:defRPr>
            </a:lvl4pPr>
            <a:lvl5pPr indent="-330200" lvl="4" marL="2286000" marR="0" rtl="0" algn="l">
              <a:lnSpc>
                <a:spcPct val="110000"/>
              </a:lnSpc>
              <a:spcBef>
                <a:spcPts val="800"/>
              </a:spcBef>
              <a:spcAft>
                <a:spcPts val="0"/>
              </a:spcAft>
              <a:buClr>
                <a:schemeClr val="lt1"/>
              </a:buClr>
              <a:buSzPts val="1600"/>
              <a:buFont typeface="Arial"/>
              <a:buChar char="•"/>
              <a:defRPr b="0" i="0" sz="1600" u="none" cap="none" strike="noStrike">
                <a:solidFill>
                  <a:schemeClr val="lt1"/>
                </a:solidFill>
                <a:latin typeface="Avenir"/>
                <a:ea typeface="Avenir"/>
                <a:cs typeface="Avenir"/>
                <a:sym typeface="Avenir"/>
              </a:defRPr>
            </a:lvl5pPr>
            <a:lvl6pPr indent="-342900" lvl="5" marL="2743200" marR="0" rtl="0" algn="l">
              <a:lnSpc>
                <a:spcPct val="90000"/>
              </a:lnSpc>
              <a:spcBef>
                <a:spcPts val="8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venir"/>
                <a:ea typeface="Avenir"/>
                <a:cs typeface="Avenir"/>
                <a:sym typeface="Avenir"/>
              </a:defRPr>
            </a:lvl9pPr>
          </a:lstStyle>
          <a:p/>
        </p:txBody>
      </p:sp>
      <p:sp>
        <p:nvSpPr>
          <p:cNvPr id="12" name="Google Shape;12;p30"/>
          <p:cNvSpPr txBox="1"/>
          <p:nvPr>
            <p:ph idx="10" type="dt"/>
          </p:nvPr>
        </p:nvSpPr>
        <p:spPr>
          <a:xfrm>
            <a:off x="550863" y="6507212"/>
            <a:ext cx="262890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3" name="Google Shape;13;p30"/>
          <p:cNvSpPr txBox="1"/>
          <p:nvPr>
            <p:ph idx="11" type="ftr"/>
          </p:nvPr>
        </p:nvSpPr>
        <p:spPr>
          <a:xfrm>
            <a:off x="3359150" y="6507212"/>
            <a:ext cx="6379210" cy="153888"/>
          </a:xfrm>
          <a:prstGeom prst="rect">
            <a:avLst/>
          </a:prstGeom>
          <a:noFill/>
          <a:ln>
            <a:noFill/>
          </a:ln>
        </p:spPr>
        <p:txBody>
          <a:bodyPr anchorCtr="0" anchor="ctr" bIns="0" lIns="0" spcFirstLastPara="1" rIns="0" wrap="square" tIns="0">
            <a:spAutoFit/>
          </a:bodyPr>
          <a:lstStyle>
            <a:lvl1pPr lvl="0" marR="0" rtl="0" algn="l">
              <a:spcBef>
                <a:spcPts val="0"/>
              </a:spcBef>
              <a:spcAft>
                <a:spcPts val="0"/>
              </a:spcAft>
              <a:buSzPts val="1400"/>
              <a:buNone/>
              <a:defRPr b="0" i="0" sz="1000" u="none" cap="none" strike="noStrike">
                <a:solidFill>
                  <a:schemeClr val="lt1"/>
                </a:solidFill>
                <a:latin typeface="Avenir"/>
                <a:ea typeface="Avenir"/>
                <a:cs typeface="Avenir"/>
                <a:sym typeface="Avenir"/>
              </a:defRPr>
            </a:lvl1pPr>
            <a:lvl2pPr lvl="1"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2pPr>
            <a:lvl3pPr lvl="2"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3pPr>
            <a:lvl4pPr lvl="3"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4pPr>
            <a:lvl5pPr lvl="4"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5pPr>
            <a:lvl6pPr lvl="5"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6pPr>
            <a:lvl7pPr lvl="6"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7pPr>
            <a:lvl8pPr lvl="7"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8pPr>
            <a:lvl9pPr lvl="8" marR="0" rtl="0" algn="l">
              <a:spcBef>
                <a:spcPts val="0"/>
              </a:spcBef>
              <a:spcAft>
                <a:spcPts val="0"/>
              </a:spcAft>
              <a:buSzPts val="1400"/>
              <a:buNone/>
              <a:defRPr b="0" i="0" sz="1800" u="none" cap="none" strike="noStrike">
                <a:solidFill>
                  <a:schemeClr val="lt1"/>
                </a:solidFill>
                <a:latin typeface="Avenir"/>
                <a:ea typeface="Avenir"/>
                <a:cs typeface="Avenir"/>
                <a:sym typeface="Avenir"/>
              </a:defRPr>
            </a:lvl9pPr>
          </a:lstStyle>
          <a:p/>
        </p:txBody>
      </p:sp>
      <p:sp>
        <p:nvSpPr>
          <p:cNvPr id="14" name="Google Shape;14;p30"/>
          <p:cNvSpPr txBox="1"/>
          <p:nvPr>
            <p:ph idx="12" type="sldNum"/>
          </p:nvPr>
        </p:nvSpPr>
        <p:spPr>
          <a:xfrm>
            <a:off x="9948863" y="6507212"/>
            <a:ext cx="1692274" cy="153888"/>
          </a:xfrm>
          <a:prstGeom prst="rect">
            <a:avLst/>
          </a:prstGeom>
          <a:noFill/>
          <a:ln>
            <a:noFill/>
          </a:ln>
        </p:spPr>
        <p:txBody>
          <a:bodyPr anchorCtr="0" anchor="ctr" bIns="0" lIns="0" spcFirstLastPara="1" rIns="0" wrap="square" tIns="0">
            <a:spAutoFit/>
          </a:bodyPr>
          <a:lstStyle>
            <a:lvl1pPr indent="0" lvl="0" marL="0" marR="0" rtl="0" algn="r">
              <a:spcBef>
                <a:spcPts val="0"/>
              </a:spcBef>
              <a:buNone/>
              <a:defRPr b="0" i="0" sz="1000" u="none" cap="none" strike="noStrike">
                <a:solidFill>
                  <a:schemeClr val="lt1"/>
                </a:solidFill>
                <a:latin typeface="Avenir"/>
                <a:ea typeface="Avenir"/>
                <a:cs typeface="Avenir"/>
                <a:sym typeface="Avenir"/>
              </a:defRPr>
            </a:lvl1pPr>
            <a:lvl2pPr indent="0" lvl="1" marL="0" marR="0" rtl="0" algn="r">
              <a:spcBef>
                <a:spcPts val="0"/>
              </a:spcBef>
              <a:buNone/>
              <a:defRPr b="0" i="0" sz="1000" u="none" cap="none" strike="noStrike">
                <a:solidFill>
                  <a:schemeClr val="lt1"/>
                </a:solidFill>
                <a:latin typeface="Avenir"/>
                <a:ea typeface="Avenir"/>
                <a:cs typeface="Avenir"/>
                <a:sym typeface="Avenir"/>
              </a:defRPr>
            </a:lvl2pPr>
            <a:lvl3pPr indent="0" lvl="2" marL="0" marR="0" rtl="0" algn="r">
              <a:spcBef>
                <a:spcPts val="0"/>
              </a:spcBef>
              <a:buNone/>
              <a:defRPr b="0" i="0" sz="1000" u="none" cap="none" strike="noStrike">
                <a:solidFill>
                  <a:schemeClr val="lt1"/>
                </a:solidFill>
                <a:latin typeface="Avenir"/>
                <a:ea typeface="Avenir"/>
                <a:cs typeface="Avenir"/>
                <a:sym typeface="Avenir"/>
              </a:defRPr>
            </a:lvl3pPr>
            <a:lvl4pPr indent="0" lvl="3" marL="0" marR="0" rtl="0" algn="r">
              <a:spcBef>
                <a:spcPts val="0"/>
              </a:spcBef>
              <a:buNone/>
              <a:defRPr b="0" i="0" sz="1000" u="none" cap="none" strike="noStrike">
                <a:solidFill>
                  <a:schemeClr val="lt1"/>
                </a:solidFill>
                <a:latin typeface="Avenir"/>
                <a:ea typeface="Avenir"/>
                <a:cs typeface="Avenir"/>
                <a:sym typeface="Avenir"/>
              </a:defRPr>
            </a:lvl4pPr>
            <a:lvl5pPr indent="0" lvl="4" marL="0" marR="0" rtl="0" algn="r">
              <a:spcBef>
                <a:spcPts val="0"/>
              </a:spcBef>
              <a:buNone/>
              <a:defRPr b="0" i="0" sz="1000" u="none" cap="none" strike="noStrike">
                <a:solidFill>
                  <a:schemeClr val="lt1"/>
                </a:solidFill>
                <a:latin typeface="Avenir"/>
                <a:ea typeface="Avenir"/>
                <a:cs typeface="Avenir"/>
                <a:sym typeface="Avenir"/>
              </a:defRPr>
            </a:lvl5pPr>
            <a:lvl6pPr indent="0" lvl="5" marL="0" marR="0" rtl="0" algn="r">
              <a:spcBef>
                <a:spcPts val="0"/>
              </a:spcBef>
              <a:buNone/>
              <a:defRPr b="0" i="0" sz="1000" u="none" cap="none" strike="noStrike">
                <a:solidFill>
                  <a:schemeClr val="lt1"/>
                </a:solidFill>
                <a:latin typeface="Avenir"/>
                <a:ea typeface="Avenir"/>
                <a:cs typeface="Avenir"/>
                <a:sym typeface="Avenir"/>
              </a:defRPr>
            </a:lvl6pPr>
            <a:lvl7pPr indent="0" lvl="6" marL="0" marR="0" rtl="0" algn="r">
              <a:spcBef>
                <a:spcPts val="0"/>
              </a:spcBef>
              <a:buNone/>
              <a:defRPr b="0" i="0" sz="1000" u="none" cap="none" strike="noStrike">
                <a:solidFill>
                  <a:schemeClr val="lt1"/>
                </a:solidFill>
                <a:latin typeface="Avenir"/>
                <a:ea typeface="Avenir"/>
                <a:cs typeface="Avenir"/>
                <a:sym typeface="Avenir"/>
              </a:defRPr>
            </a:lvl7pPr>
            <a:lvl8pPr indent="0" lvl="7" marL="0" marR="0" rtl="0" algn="r">
              <a:spcBef>
                <a:spcPts val="0"/>
              </a:spcBef>
              <a:buNone/>
              <a:defRPr b="0" i="0" sz="1000" u="none" cap="none" strike="noStrike">
                <a:solidFill>
                  <a:schemeClr val="lt1"/>
                </a:solidFill>
                <a:latin typeface="Avenir"/>
                <a:ea typeface="Avenir"/>
                <a:cs typeface="Avenir"/>
                <a:sym typeface="Avenir"/>
              </a:defRPr>
            </a:lvl8pPr>
            <a:lvl9pPr indent="0" lvl="8" marL="0" marR="0" rtl="0" algn="r">
              <a:spcBef>
                <a:spcPts val="0"/>
              </a:spcBef>
              <a:buNone/>
              <a:defRPr b="0" i="0" sz="1000" u="none" cap="none" strike="noStrike">
                <a:solidFill>
                  <a:schemeClr val="lt1"/>
                </a:solidFill>
                <a:latin typeface="Avenir"/>
                <a:ea typeface="Avenir"/>
                <a:cs typeface="Avenir"/>
                <a:sym typeface="Avenir"/>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scholar.harvard.edu/files/ddeming/files/deming_kahn_jole.pdf"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5.png"/><Relationship Id="rId6" Type="http://schemas.openxmlformats.org/officeDocument/2006/relationships/image" Target="../media/image19.png"/><Relationship Id="rId7"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29.png"/><Relationship Id="rId5"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2.png"/><Relationship Id="rId5" Type="http://schemas.openxmlformats.org/officeDocument/2006/relationships/image" Target="../media/image1.png"/><Relationship Id="rId6" Type="http://schemas.openxmlformats.org/officeDocument/2006/relationships/image" Target="../media/image8.png"/><Relationship Id="rId7"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27" name="Shape 127"/>
        <p:cNvGrpSpPr/>
        <p:nvPr/>
      </p:nvGrpSpPr>
      <p:grpSpPr>
        <a:xfrm>
          <a:off x="0" y="0"/>
          <a:ext cx="0" cy="0"/>
          <a:chOff x="0" y="0"/>
          <a:chExt cx="0" cy="0"/>
        </a:xfrm>
      </p:grpSpPr>
      <p:sp>
        <p:nvSpPr>
          <p:cNvPr id="128" name="Google Shape;128;p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sp>
        <p:nvSpPr>
          <p:cNvPr id="129" name="Google Shape;129;p1"/>
          <p:cNvSpPr txBox="1"/>
          <p:nvPr>
            <p:ph type="ctrTitle"/>
          </p:nvPr>
        </p:nvSpPr>
        <p:spPr>
          <a:xfrm>
            <a:off x="550864" y="549275"/>
            <a:ext cx="6373812" cy="984885"/>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lt1"/>
              </a:buClr>
              <a:buSzPts val="3200"/>
              <a:buFont typeface="Avenir"/>
              <a:buNone/>
            </a:pPr>
            <a:r>
              <a:rPr lang="en-US" sz="3200"/>
              <a:t>Analyzing Jobs Data for understanding the Future of Work</a:t>
            </a:r>
            <a:endParaRPr/>
          </a:p>
        </p:txBody>
      </p:sp>
      <p:sp>
        <p:nvSpPr>
          <p:cNvPr id="130" name="Google Shape;130;p1"/>
          <p:cNvSpPr txBox="1"/>
          <p:nvPr>
            <p:ph idx="1" type="subTitle"/>
          </p:nvPr>
        </p:nvSpPr>
        <p:spPr>
          <a:xfrm>
            <a:off x="7140575" y="549275"/>
            <a:ext cx="4498976" cy="984885"/>
          </a:xfrm>
          <a:prstGeom prst="rect">
            <a:avLst/>
          </a:prstGeom>
          <a:noFill/>
          <a:ln>
            <a:noFill/>
          </a:ln>
        </p:spPr>
        <p:txBody>
          <a:bodyPr anchorCtr="0" anchor="ctr" bIns="0" lIns="0" spcFirstLastPara="1" rIns="0" wrap="square" tIns="0">
            <a:normAutofit/>
          </a:bodyPr>
          <a:lstStyle/>
          <a:p>
            <a:pPr indent="0" lvl="0" marL="0" rtl="0" algn="r">
              <a:lnSpc>
                <a:spcPct val="100000"/>
              </a:lnSpc>
              <a:spcBef>
                <a:spcPts val="0"/>
              </a:spcBef>
              <a:spcAft>
                <a:spcPts val="0"/>
              </a:spcAft>
              <a:buClr>
                <a:schemeClr val="lt1"/>
              </a:buClr>
              <a:buSzPts val="2400"/>
              <a:buNone/>
            </a:pPr>
            <a:r>
              <a:rPr lang="en-US" sz="2400"/>
              <a:t>DATA225 Group 2 Project</a:t>
            </a:r>
            <a:endParaRPr>
              <a:solidFill>
                <a:schemeClr val="lt1"/>
              </a:solidFill>
            </a:endParaRPr>
          </a:p>
        </p:txBody>
      </p:sp>
      <p:pic>
        <p:nvPicPr>
          <p:cNvPr descr="Neon 3D circle art" id="131" name="Google Shape;131;p1"/>
          <p:cNvPicPr preferRelativeResize="0"/>
          <p:nvPr/>
        </p:nvPicPr>
        <p:blipFill rotWithShape="1">
          <a:blip r:embed="rId3">
            <a:alphaModFix/>
          </a:blip>
          <a:srcRect b="7015" l="0" r="0" t="38214"/>
          <a:stretch/>
        </p:blipFill>
        <p:spPr>
          <a:xfrm>
            <a:off x="20" y="2083435"/>
            <a:ext cx="12191980" cy="4774564"/>
          </a:xfrm>
          <a:custGeom>
            <a:rect b="b" l="l" r="r" t="t"/>
            <a:pathLst>
              <a:path extrusionOk="0" h="4774564" w="12192000">
                <a:moveTo>
                  <a:pt x="0" y="0"/>
                </a:moveTo>
                <a:lnTo>
                  <a:pt x="12192000" y="0"/>
                </a:lnTo>
                <a:lnTo>
                  <a:pt x="12192000" y="4774564"/>
                </a:lnTo>
                <a:lnTo>
                  <a:pt x="0" y="4774564"/>
                </a:lnTo>
                <a:close/>
              </a:path>
            </a:pathLst>
          </a:custGeom>
          <a:noFill/>
          <a:ln>
            <a:noFill/>
          </a:ln>
        </p:spPr>
      </p:pic>
      <p:sp>
        <p:nvSpPr>
          <p:cNvPr id="132" name="Google Shape;132;p1"/>
          <p:cNvSpPr/>
          <p:nvPr/>
        </p:nvSpPr>
        <p:spPr>
          <a:xfrm>
            <a:off x="0" y="5773729"/>
            <a:ext cx="12192000" cy="1084271"/>
          </a:xfrm>
          <a:prstGeom prst="rect">
            <a:avLst/>
          </a:prstGeom>
          <a:gradFill>
            <a:gsLst>
              <a:gs pos="0">
                <a:srgbClr val="1A1634">
                  <a:alpha val="0"/>
                </a:srgbClr>
              </a:gs>
              <a:gs pos="40000">
                <a:srgbClr val="1A1634">
                  <a:alpha val="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venir"/>
              <a:ea typeface="Avenir"/>
              <a:cs typeface="Avenir"/>
              <a:sym typeface="Avenir"/>
            </a:endParaRPr>
          </a:p>
        </p:txBody>
      </p:sp>
      <p:graphicFrame>
        <p:nvGraphicFramePr>
          <p:cNvPr id="133" name="Google Shape;133;p1"/>
          <p:cNvGraphicFramePr/>
          <p:nvPr/>
        </p:nvGraphicFramePr>
        <p:xfrm>
          <a:off x="240632" y="2344412"/>
          <a:ext cx="3000000" cy="3000000"/>
        </p:xfrm>
        <a:graphic>
          <a:graphicData uri="http://schemas.openxmlformats.org/drawingml/2006/table">
            <a:tbl>
              <a:tblPr>
                <a:noFill/>
                <a:tableStyleId>{D67E27AD-C127-4484-BAD2-0AB4ED6ACD52}</a:tableStyleId>
              </a:tblPr>
              <a:tblGrid>
                <a:gridCol w="5829300"/>
                <a:gridCol w="5829300"/>
              </a:tblGrid>
              <a:tr h="254000">
                <a:tc>
                  <a:txBody>
                    <a:bodyPr/>
                    <a:lstStyle/>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Bhavana Prasad Kote (016044899)</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Fall 2022 MS in Data Analytics</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San Jose State University</a:t>
                      </a:r>
                      <a:endParaRPr b="1" sz="2000" u="none" cap="none" strike="noStrike">
                        <a:solidFill>
                          <a:schemeClr val="lt1"/>
                        </a:solidFill>
                      </a:endParaRPr>
                    </a:p>
                  </a:txBody>
                  <a:tcPr marT="63500" marB="63500" marR="63500" marL="63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Maharsh Soni ((016656770​​)</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Fall 2022 MS in Data Analytics</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San Jose State University</a:t>
                      </a:r>
                      <a:endParaRPr/>
                    </a:p>
                    <a:p>
                      <a:pPr indent="0" lvl="0" marL="0" marR="0" rtl="0" algn="ctr">
                        <a:spcBef>
                          <a:spcPts val="0"/>
                        </a:spcBef>
                        <a:spcAft>
                          <a:spcPts val="0"/>
                        </a:spcAft>
                        <a:buNone/>
                      </a:pPr>
                      <a:r>
                        <a:t/>
                      </a:r>
                      <a:endParaRPr b="1" sz="2000" u="none" cap="none" strike="noStrike">
                        <a:solidFill>
                          <a:schemeClr val="lt1"/>
                        </a:solidFill>
                      </a:endParaRPr>
                    </a:p>
                  </a:txBody>
                  <a:tcPr marT="63500" marB="63500" marR="63500" marL="63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254000">
                <a:tc>
                  <a:txBody>
                    <a:bodyPr/>
                    <a:lstStyle/>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Sachin Kumar Srinivasa Murthy (016594773)</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Fall 2022 MS in Data Analytics</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San Jose State University</a:t>
                      </a:r>
                      <a:endParaRPr b="1" sz="2000" u="none" cap="none" strike="noStrike">
                        <a:solidFill>
                          <a:schemeClr val="lt1"/>
                        </a:solidFill>
                      </a:endParaRPr>
                    </a:p>
                  </a:txBody>
                  <a:tcPr marT="63500" marB="63500" marR="63500" marL="63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Rashmi Shree Veeraiah (016099395)</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Fall 2022 MS in Data Analytics</a:t>
                      </a:r>
                      <a:endParaRPr b="1" sz="2000" u="none" cap="none" strike="noStrike">
                        <a:solidFill>
                          <a:schemeClr val="lt1"/>
                        </a:solidFill>
                      </a:endParaRPr>
                    </a:p>
                    <a:p>
                      <a:pPr indent="0" lvl="0" marL="0" marR="0" rtl="0" algn="ctr">
                        <a:spcBef>
                          <a:spcPts val="0"/>
                        </a:spcBef>
                        <a:spcAft>
                          <a:spcPts val="0"/>
                        </a:spcAft>
                        <a:buNone/>
                      </a:pPr>
                      <a:r>
                        <a:rPr b="1" i="0" lang="en-US" sz="2000" u="none" cap="none" strike="noStrike">
                          <a:solidFill>
                            <a:schemeClr val="lt1"/>
                          </a:solidFill>
                          <a:latin typeface="Times New Roman"/>
                          <a:ea typeface="Times New Roman"/>
                          <a:cs typeface="Times New Roman"/>
                          <a:sym typeface="Times New Roman"/>
                        </a:rPr>
                        <a:t>San Jose State University</a:t>
                      </a:r>
                      <a:endParaRPr b="1" sz="2000" u="none" cap="none" strike="noStrike">
                        <a:solidFill>
                          <a:schemeClr val="lt1"/>
                        </a:solidFill>
                      </a:endParaRPr>
                    </a:p>
                  </a:txBody>
                  <a:tcPr marT="63500" marB="63500" marR="63500" marL="6350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34" name="Google Shape;134;p1"/>
          <p:cNvSpPr/>
          <p:nvPr/>
        </p:nvSpPr>
        <p:spPr>
          <a:xfrm>
            <a:off x="3125788" y="3427413"/>
            <a:ext cx="12192000" cy="457200"/>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t/>
            </a:r>
            <a:endParaRPr sz="1800">
              <a:solidFill>
                <a:schemeClr val="lt1"/>
              </a:solidFill>
              <a:latin typeface="Avenir"/>
              <a:ea typeface="Avenir"/>
              <a:cs typeface="Avenir"/>
              <a:sym typeface="Avenir"/>
            </a:endParaRPr>
          </a:p>
        </p:txBody>
      </p:sp>
      <p:pic>
        <p:nvPicPr>
          <p:cNvPr descr="Logo, company name&#10;&#10;Description automatically generated" id="135" name="Google Shape;135;p1"/>
          <p:cNvPicPr preferRelativeResize="0"/>
          <p:nvPr/>
        </p:nvPicPr>
        <p:blipFill rotWithShape="1">
          <a:blip r:embed="rId4">
            <a:alphaModFix/>
          </a:blip>
          <a:srcRect b="0" l="0" r="0" t="0"/>
          <a:stretch/>
        </p:blipFill>
        <p:spPr>
          <a:xfrm>
            <a:off x="10086109" y="5388047"/>
            <a:ext cx="1995035" cy="137588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08" name="Shape 308"/>
        <p:cNvGrpSpPr/>
        <p:nvPr/>
      </p:nvGrpSpPr>
      <p:grpSpPr>
        <a:xfrm>
          <a:off x="0" y="0"/>
          <a:ext cx="0" cy="0"/>
          <a:chOff x="0" y="0"/>
          <a:chExt cx="0" cy="0"/>
        </a:xfrm>
      </p:grpSpPr>
      <p:sp>
        <p:nvSpPr>
          <p:cNvPr id="309" name="Google Shape;309;p10"/>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0" name="Google Shape;310;p10"/>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1" name="Google Shape;311;p10"/>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12" name="Google Shape;312;p10"/>
          <p:cNvGrpSpPr/>
          <p:nvPr/>
        </p:nvGrpSpPr>
        <p:grpSpPr>
          <a:xfrm>
            <a:off x="1292493" y="4299807"/>
            <a:ext cx="2083885" cy="2083885"/>
            <a:chOff x="4842143" y="3556857"/>
            <a:chExt cx="2083885" cy="2083885"/>
          </a:xfrm>
        </p:grpSpPr>
        <p:sp>
          <p:nvSpPr>
            <p:cNvPr id="313" name="Google Shape;313;p10"/>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4" name="Google Shape;314;p10"/>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5" name="Google Shape;315;p10"/>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16" name="Google Shape;316;p10"/>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17" name="Google Shape;317;p10"/>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18" name="Google Shape;318;p10"/>
          <p:cNvPicPr preferRelativeResize="0"/>
          <p:nvPr>
            <p:ph idx="1" type="body"/>
          </p:nvPr>
        </p:nvPicPr>
        <p:blipFill rotWithShape="1">
          <a:blip r:embed="rId3">
            <a:alphaModFix/>
          </a:blip>
          <a:srcRect b="0" l="2667" r="0" t="0"/>
          <a:stretch/>
        </p:blipFill>
        <p:spPr>
          <a:xfrm>
            <a:off x="20" y="1"/>
            <a:ext cx="12191980" cy="6858000"/>
          </a:xfrm>
          <a:prstGeom prst="rect">
            <a:avLst/>
          </a:prstGeom>
          <a:noFill/>
          <a:ln>
            <a:noFill/>
          </a:ln>
        </p:spPr>
      </p:pic>
      <p:sp>
        <p:nvSpPr>
          <p:cNvPr id="319" name="Google Shape;319;p10"/>
          <p:cNvSpPr/>
          <p:nvPr/>
        </p:nvSpPr>
        <p:spPr>
          <a:xfrm rot="10800000">
            <a:off x="0" y="0"/>
            <a:ext cx="7859713" cy="6857998"/>
          </a:xfrm>
          <a:prstGeom prst="rect">
            <a:avLst/>
          </a:prstGeom>
          <a:gradFill>
            <a:gsLst>
              <a:gs pos="0">
                <a:srgbClr val="1A1634">
                  <a:alpha val="0"/>
                </a:srgbClr>
              </a:gs>
              <a:gs pos="50000">
                <a:srgbClr val="1A1634">
                  <a:alpha val="60000"/>
                </a:srgbClr>
              </a:gs>
              <a:gs pos="100000">
                <a:srgbClr val="1A1634">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0" name="Google Shape;320;p10"/>
          <p:cNvSpPr txBox="1"/>
          <p:nvPr>
            <p:ph type="title"/>
          </p:nvPr>
        </p:nvSpPr>
        <p:spPr>
          <a:xfrm>
            <a:off x="870105" y="317244"/>
            <a:ext cx="4242223" cy="1084271"/>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chemeClr val="lt1"/>
              </a:buClr>
              <a:buSzPts val="3600"/>
              <a:buFont typeface="Avenir"/>
              <a:buNone/>
            </a:pPr>
            <a:r>
              <a:rPr lang="en-US" sz="3600">
                <a:solidFill>
                  <a:schemeClr val="lt1"/>
                </a:solidFill>
                <a:latin typeface="Avenir"/>
                <a:ea typeface="Avenir"/>
                <a:cs typeface="Avenir"/>
                <a:sym typeface="Avenir"/>
              </a:rPr>
              <a:t>Results- Shift in skill demand over time</a:t>
            </a:r>
            <a:endParaRPr/>
          </a:p>
        </p:txBody>
      </p:sp>
      <p:sp>
        <p:nvSpPr>
          <p:cNvPr id="321" name="Google Shape;321;p10"/>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25" name="Shape 325"/>
        <p:cNvGrpSpPr/>
        <p:nvPr/>
      </p:nvGrpSpPr>
      <p:grpSpPr>
        <a:xfrm>
          <a:off x="0" y="0"/>
          <a:ext cx="0" cy="0"/>
          <a:chOff x="0" y="0"/>
          <a:chExt cx="0" cy="0"/>
        </a:xfrm>
      </p:grpSpPr>
      <p:sp>
        <p:nvSpPr>
          <p:cNvPr id="326" name="Google Shape;326;p11"/>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7" name="Google Shape;327;p11"/>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28" name="Google Shape;328;p11"/>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29" name="Google Shape;329;p11"/>
          <p:cNvGrpSpPr/>
          <p:nvPr/>
        </p:nvGrpSpPr>
        <p:grpSpPr>
          <a:xfrm>
            <a:off x="1292493" y="4299807"/>
            <a:ext cx="2083885" cy="2083885"/>
            <a:chOff x="4842143" y="3556857"/>
            <a:chExt cx="2083885" cy="2083885"/>
          </a:xfrm>
        </p:grpSpPr>
        <p:sp>
          <p:nvSpPr>
            <p:cNvPr id="330" name="Google Shape;330;p11"/>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1" name="Google Shape;331;p11"/>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2" name="Google Shape;332;p11"/>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3" name="Google Shape;333;p11"/>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34" name="Google Shape;334;p11"/>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35" name="Google Shape;335;p11"/>
          <p:cNvPicPr preferRelativeResize="0"/>
          <p:nvPr>
            <p:ph idx="1" type="body"/>
          </p:nvPr>
        </p:nvPicPr>
        <p:blipFill rotWithShape="1">
          <a:blip r:embed="rId3">
            <a:alphaModFix/>
          </a:blip>
          <a:srcRect b="0" l="0" r="0" t="0"/>
          <a:stretch/>
        </p:blipFill>
        <p:spPr>
          <a:xfrm>
            <a:off x="0" y="91443"/>
            <a:ext cx="12192000" cy="6675116"/>
          </a:xfrm>
          <a:prstGeom prst="rect">
            <a:avLst/>
          </a:prstGeom>
          <a:noFill/>
          <a:ln>
            <a:noFill/>
          </a:ln>
        </p:spPr>
      </p:pic>
      <p:sp>
        <p:nvSpPr>
          <p:cNvPr id="336" name="Google Shape;336;p11"/>
          <p:cNvSpPr/>
          <p:nvPr/>
        </p:nvSpPr>
        <p:spPr>
          <a:xfrm rot="10800000">
            <a:off x="0" y="-2"/>
            <a:ext cx="12192000" cy="4857751"/>
          </a:xfrm>
          <a:prstGeom prst="rect">
            <a:avLst/>
          </a:prstGeom>
          <a:gradFill>
            <a:gsLst>
              <a:gs pos="0">
                <a:srgbClr val="1A1634">
                  <a:alpha val="0"/>
                </a:srgbClr>
              </a:gs>
              <a:gs pos="26000">
                <a:srgbClr val="1A1634">
                  <a:alpha val="0"/>
                </a:srgbClr>
              </a:gs>
              <a:gs pos="7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37" name="Google Shape;337;p11"/>
          <p:cNvSpPr txBox="1"/>
          <p:nvPr>
            <p:ph type="title"/>
          </p:nvPr>
        </p:nvSpPr>
        <p:spPr>
          <a:xfrm>
            <a:off x="1152446" y="91441"/>
            <a:ext cx="5262210" cy="125245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3600"/>
              <a:buFont typeface="Avenir"/>
              <a:buNone/>
            </a:pPr>
            <a:r>
              <a:rPr lang="en-US" sz="3600"/>
              <a:t>Results- Shift in skill demand over time</a:t>
            </a:r>
            <a:endParaRPr/>
          </a:p>
        </p:txBody>
      </p:sp>
      <p:sp>
        <p:nvSpPr>
          <p:cNvPr id="338" name="Google Shape;338;p11"/>
          <p:cNvSpPr/>
          <p:nvPr/>
        </p:nvSpPr>
        <p:spPr>
          <a:xfrm>
            <a:off x="0" y="5773729"/>
            <a:ext cx="12192000" cy="1084271"/>
          </a:xfrm>
          <a:prstGeom prst="rect">
            <a:avLst/>
          </a:prstGeom>
          <a:gradFill>
            <a:gsLst>
              <a:gs pos="0">
                <a:srgbClr val="1A1634">
                  <a:alpha val="0"/>
                </a:srgbClr>
              </a:gs>
              <a:gs pos="40000">
                <a:srgbClr val="1A1634">
                  <a:alpha val="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12"/>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solidFill>
                  <a:schemeClr val="lt1"/>
                </a:solidFill>
                <a:latin typeface="Avenir"/>
                <a:ea typeface="Avenir"/>
                <a:cs typeface="Avenir"/>
                <a:sym typeface="Avenir"/>
              </a:rPr>
              <a:t>Results- Shift in skill demand over time</a:t>
            </a:r>
            <a:endParaRPr/>
          </a:p>
        </p:txBody>
      </p:sp>
      <p:pic>
        <p:nvPicPr>
          <p:cNvPr id="344" name="Google Shape;344;p12"/>
          <p:cNvPicPr preferRelativeResize="0"/>
          <p:nvPr>
            <p:ph idx="1" type="body"/>
          </p:nvPr>
        </p:nvPicPr>
        <p:blipFill rotWithShape="1">
          <a:blip r:embed="rId3">
            <a:alphaModFix/>
          </a:blip>
          <a:srcRect b="0" l="0" r="0" t="0"/>
          <a:stretch/>
        </p:blipFill>
        <p:spPr>
          <a:xfrm>
            <a:off x="955965" y="1247318"/>
            <a:ext cx="9712036" cy="53955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48" name="Shape 348"/>
        <p:cNvGrpSpPr/>
        <p:nvPr/>
      </p:nvGrpSpPr>
      <p:grpSpPr>
        <a:xfrm>
          <a:off x="0" y="0"/>
          <a:ext cx="0" cy="0"/>
          <a:chOff x="0" y="0"/>
          <a:chExt cx="0" cy="0"/>
        </a:xfrm>
      </p:grpSpPr>
      <p:sp>
        <p:nvSpPr>
          <p:cNvPr id="349" name="Google Shape;349;p13"/>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0" name="Google Shape;350;p13"/>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1" name="Google Shape;351;p13"/>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52" name="Google Shape;352;p13"/>
          <p:cNvGrpSpPr/>
          <p:nvPr/>
        </p:nvGrpSpPr>
        <p:grpSpPr>
          <a:xfrm>
            <a:off x="1292493" y="4299807"/>
            <a:ext cx="2083885" cy="2083885"/>
            <a:chOff x="4842143" y="3556857"/>
            <a:chExt cx="2083885" cy="2083885"/>
          </a:xfrm>
        </p:grpSpPr>
        <p:sp>
          <p:nvSpPr>
            <p:cNvPr id="353" name="Google Shape;353;p13"/>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4" name="Google Shape;354;p13"/>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5" name="Google Shape;355;p13"/>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56" name="Google Shape;356;p13"/>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57" name="Google Shape;357;p1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58" name="Google Shape;358;p13"/>
          <p:cNvPicPr preferRelativeResize="0"/>
          <p:nvPr>
            <p:ph idx="1" type="body"/>
          </p:nvPr>
        </p:nvPicPr>
        <p:blipFill rotWithShape="1">
          <a:blip r:embed="rId3">
            <a:alphaModFix/>
          </a:blip>
          <a:srcRect b="0" l="1332" r="0" t="0"/>
          <a:stretch/>
        </p:blipFill>
        <p:spPr>
          <a:xfrm>
            <a:off x="20" y="1"/>
            <a:ext cx="12191980" cy="6858000"/>
          </a:xfrm>
          <a:prstGeom prst="rect">
            <a:avLst/>
          </a:prstGeom>
          <a:noFill/>
          <a:ln>
            <a:noFill/>
          </a:ln>
        </p:spPr>
      </p:pic>
      <p:sp>
        <p:nvSpPr>
          <p:cNvPr id="359" name="Google Shape;359;p13"/>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0" name="Google Shape;360;p13"/>
          <p:cNvSpPr/>
          <p:nvPr/>
        </p:nvSpPr>
        <p:spPr>
          <a:xfrm rot="10800000">
            <a:off x="0" y="-3"/>
            <a:ext cx="9000000" cy="6857998"/>
          </a:xfrm>
          <a:prstGeom prst="rect">
            <a:avLst/>
          </a:prstGeom>
          <a:gradFill>
            <a:gsLst>
              <a:gs pos="0">
                <a:srgbClr val="1A1634">
                  <a:alpha val="0"/>
                </a:srgbClr>
              </a:gs>
              <a:gs pos="50000">
                <a:srgbClr val="1A1634">
                  <a:alpha val="60000"/>
                </a:srgbClr>
              </a:gs>
              <a:gs pos="100000">
                <a:srgbClr val="1A1634">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1" name="Google Shape;361;p13"/>
          <p:cNvSpPr txBox="1"/>
          <p:nvPr>
            <p:ph type="title"/>
          </p:nvPr>
        </p:nvSpPr>
        <p:spPr>
          <a:xfrm>
            <a:off x="1152445" y="3189271"/>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Avenir"/>
              <a:buNone/>
            </a:pPr>
            <a:r>
              <a:rPr lang="en-US" sz="6400">
                <a:solidFill>
                  <a:schemeClr val="lt1"/>
                </a:solidFill>
                <a:latin typeface="Avenir"/>
                <a:ea typeface="Avenir"/>
                <a:cs typeface="Avenir"/>
                <a:sym typeface="Avenir"/>
              </a:rPr>
              <a:t>2019 demand for tableau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65" name="Shape 365"/>
        <p:cNvGrpSpPr/>
        <p:nvPr/>
      </p:nvGrpSpPr>
      <p:grpSpPr>
        <a:xfrm>
          <a:off x="0" y="0"/>
          <a:ext cx="0" cy="0"/>
          <a:chOff x="0" y="0"/>
          <a:chExt cx="0" cy="0"/>
        </a:xfrm>
      </p:grpSpPr>
      <p:sp>
        <p:nvSpPr>
          <p:cNvPr id="366" name="Google Shape;366;p1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7" name="Google Shape;367;p14"/>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68" name="Google Shape;368;p14"/>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69" name="Google Shape;369;p14"/>
          <p:cNvGrpSpPr/>
          <p:nvPr/>
        </p:nvGrpSpPr>
        <p:grpSpPr>
          <a:xfrm>
            <a:off x="1292493" y="4299807"/>
            <a:ext cx="2083885" cy="2083885"/>
            <a:chOff x="4842143" y="3556857"/>
            <a:chExt cx="2083885" cy="2083885"/>
          </a:xfrm>
        </p:grpSpPr>
        <p:sp>
          <p:nvSpPr>
            <p:cNvPr id="370" name="Google Shape;370;p1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1" name="Google Shape;371;p1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2" name="Google Shape;372;p14"/>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3" name="Google Shape;373;p14"/>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74" name="Google Shape;374;p1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75" name="Google Shape;375;p14"/>
          <p:cNvPicPr preferRelativeResize="0"/>
          <p:nvPr>
            <p:ph idx="1" type="body"/>
          </p:nvPr>
        </p:nvPicPr>
        <p:blipFill rotWithShape="1">
          <a:blip r:embed="rId3">
            <a:alphaModFix/>
          </a:blip>
          <a:srcRect b="0" l="0" r="0" t="0"/>
          <a:stretch/>
        </p:blipFill>
        <p:spPr>
          <a:xfrm>
            <a:off x="0" y="45719"/>
            <a:ext cx="12191999" cy="6766556"/>
          </a:xfrm>
          <a:prstGeom prst="rect">
            <a:avLst/>
          </a:prstGeom>
          <a:noFill/>
          <a:ln>
            <a:noFill/>
          </a:ln>
        </p:spPr>
      </p:pic>
      <p:sp>
        <p:nvSpPr>
          <p:cNvPr id="376" name="Google Shape;376;p14"/>
          <p:cNvSpPr/>
          <p:nvPr/>
        </p:nvSpPr>
        <p:spPr>
          <a:xfrm rot="10800000">
            <a:off x="0" y="-3"/>
            <a:ext cx="9000000" cy="6857998"/>
          </a:xfrm>
          <a:prstGeom prst="rect">
            <a:avLst/>
          </a:prstGeom>
          <a:gradFill>
            <a:gsLst>
              <a:gs pos="0">
                <a:srgbClr val="1A1634">
                  <a:alpha val="0"/>
                </a:srgbClr>
              </a:gs>
              <a:gs pos="50000">
                <a:srgbClr val="1A1634">
                  <a:alpha val="60000"/>
                </a:srgbClr>
              </a:gs>
              <a:gs pos="100000">
                <a:srgbClr val="1A1634">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77" name="Google Shape;377;p14"/>
          <p:cNvSpPr txBox="1"/>
          <p:nvPr>
            <p:ph type="title"/>
          </p:nvPr>
        </p:nvSpPr>
        <p:spPr>
          <a:xfrm>
            <a:off x="1152445" y="3066400"/>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Avenir"/>
              <a:buNone/>
            </a:pPr>
            <a:r>
              <a:rPr lang="en-US" sz="6400"/>
              <a:t>2020 demand for tableau</a:t>
            </a:r>
            <a:endParaRPr/>
          </a:p>
        </p:txBody>
      </p:sp>
      <p:sp>
        <p:nvSpPr>
          <p:cNvPr id="378" name="Google Shape;378;p14"/>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82" name="Shape 382"/>
        <p:cNvGrpSpPr/>
        <p:nvPr/>
      </p:nvGrpSpPr>
      <p:grpSpPr>
        <a:xfrm>
          <a:off x="0" y="0"/>
          <a:ext cx="0" cy="0"/>
          <a:chOff x="0" y="0"/>
          <a:chExt cx="0" cy="0"/>
        </a:xfrm>
      </p:grpSpPr>
      <p:sp>
        <p:nvSpPr>
          <p:cNvPr id="383" name="Google Shape;383;p15"/>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4" name="Google Shape;384;p15"/>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5" name="Google Shape;385;p15"/>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386" name="Google Shape;386;p15"/>
          <p:cNvGrpSpPr/>
          <p:nvPr/>
        </p:nvGrpSpPr>
        <p:grpSpPr>
          <a:xfrm>
            <a:off x="1292493" y="4299807"/>
            <a:ext cx="2083885" cy="2083885"/>
            <a:chOff x="4842143" y="3556857"/>
            <a:chExt cx="2083885" cy="2083885"/>
          </a:xfrm>
        </p:grpSpPr>
        <p:sp>
          <p:nvSpPr>
            <p:cNvPr id="387" name="Google Shape;387;p15"/>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8" name="Google Shape;388;p15"/>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89" name="Google Shape;389;p15"/>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0" name="Google Shape;390;p15"/>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91" name="Google Shape;391;p1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pic>
        <p:nvPicPr>
          <p:cNvPr id="392" name="Google Shape;392;p15"/>
          <p:cNvPicPr preferRelativeResize="0"/>
          <p:nvPr>
            <p:ph idx="1" type="body"/>
          </p:nvPr>
        </p:nvPicPr>
        <p:blipFill rotWithShape="1">
          <a:blip r:embed="rId3">
            <a:alphaModFix/>
          </a:blip>
          <a:srcRect b="0" l="1332" r="0" t="0"/>
          <a:stretch/>
        </p:blipFill>
        <p:spPr>
          <a:xfrm>
            <a:off x="20" y="1"/>
            <a:ext cx="12191980" cy="6858000"/>
          </a:xfrm>
          <a:prstGeom prst="rect">
            <a:avLst/>
          </a:prstGeom>
          <a:noFill/>
          <a:ln>
            <a:noFill/>
          </a:ln>
        </p:spPr>
      </p:pic>
      <p:sp>
        <p:nvSpPr>
          <p:cNvPr id="393" name="Google Shape;393;p15"/>
          <p:cNvSpPr/>
          <p:nvPr/>
        </p:nvSpPr>
        <p:spPr>
          <a:xfrm rot="10800000">
            <a:off x="0" y="-3"/>
            <a:ext cx="9000000" cy="6857998"/>
          </a:xfrm>
          <a:prstGeom prst="rect">
            <a:avLst/>
          </a:prstGeom>
          <a:gradFill>
            <a:gsLst>
              <a:gs pos="0">
                <a:srgbClr val="1A1634">
                  <a:alpha val="0"/>
                </a:srgbClr>
              </a:gs>
              <a:gs pos="50000">
                <a:srgbClr val="1A1634">
                  <a:alpha val="60000"/>
                </a:srgbClr>
              </a:gs>
              <a:gs pos="100000">
                <a:srgbClr val="1A1634">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94" name="Google Shape;394;p15"/>
          <p:cNvSpPr txBox="1"/>
          <p:nvPr>
            <p:ph type="title"/>
          </p:nvPr>
        </p:nvSpPr>
        <p:spPr>
          <a:xfrm>
            <a:off x="1152445" y="2947480"/>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Avenir"/>
              <a:buNone/>
            </a:pPr>
            <a:r>
              <a:rPr lang="en-US" sz="6400"/>
              <a:t>2021 Demand for tableau</a:t>
            </a:r>
            <a:endParaRPr/>
          </a:p>
        </p:txBody>
      </p:sp>
      <p:sp>
        <p:nvSpPr>
          <p:cNvPr id="395" name="Google Shape;395;p15"/>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9" name="Shape 399"/>
        <p:cNvGrpSpPr/>
        <p:nvPr/>
      </p:nvGrpSpPr>
      <p:grpSpPr>
        <a:xfrm>
          <a:off x="0" y="0"/>
          <a:ext cx="0" cy="0"/>
          <a:chOff x="0" y="0"/>
          <a:chExt cx="0" cy="0"/>
        </a:xfrm>
      </p:grpSpPr>
      <p:sp>
        <p:nvSpPr>
          <p:cNvPr id="400" name="Google Shape;400;p16"/>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1" name="Google Shape;401;p16"/>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2" name="Google Shape;402;p16"/>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403" name="Google Shape;403;p16"/>
          <p:cNvGrpSpPr/>
          <p:nvPr/>
        </p:nvGrpSpPr>
        <p:grpSpPr>
          <a:xfrm>
            <a:off x="1292493" y="4299807"/>
            <a:ext cx="2083885" cy="2083885"/>
            <a:chOff x="4842143" y="3556857"/>
            <a:chExt cx="2083885" cy="2083885"/>
          </a:xfrm>
        </p:grpSpPr>
        <p:sp>
          <p:nvSpPr>
            <p:cNvPr id="404" name="Google Shape;404;p16"/>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5" name="Google Shape;405;p16"/>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6" name="Google Shape;406;p16"/>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7" name="Google Shape;407;p16"/>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408" name="Google Shape;408;p1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09" name="Google Shape;409;p16"/>
          <p:cNvSpPr/>
          <p:nvPr/>
        </p:nvSpPr>
        <p:spPr>
          <a:xfrm>
            <a:off x="10255000" y="3972259"/>
            <a:ext cx="1080000" cy="1080000"/>
          </a:xfrm>
          <a:prstGeom prst="ellipse">
            <a:avLst/>
          </a:prstGeom>
          <a:gradFill>
            <a:gsLst>
              <a:gs pos="0">
                <a:srgbClr val="191634"/>
              </a:gs>
              <a:gs pos="60000">
                <a:srgbClr val="191634"/>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0" name="Google Shape;410;p16"/>
          <p:cNvSpPr txBox="1"/>
          <p:nvPr>
            <p:ph type="title"/>
          </p:nvPr>
        </p:nvSpPr>
        <p:spPr>
          <a:xfrm>
            <a:off x="1487487" y="549275"/>
            <a:ext cx="9217026" cy="38645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7200"/>
              <a:buFont typeface="Avenir"/>
              <a:buNone/>
            </a:pPr>
            <a:r>
              <a:rPr lang="en-US" sz="7200"/>
              <a:t>Sample Results from Redshift Queries</a:t>
            </a:r>
            <a:endParaRPr/>
          </a:p>
        </p:txBody>
      </p:sp>
      <p:grpSp>
        <p:nvGrpSpPr>
          <p:cNvPr id="411" name="Google Shape;411;p16"/>
          <p:cNvGrpSpPr/>
          <p:nvPr/>
        </p:nvGrpSpPr>
        <p:grpSpPr>
          <a:xfrm>
            <a:off x="9534684" y="5533392"/>
            <a:ext cx="828357" cy="828357"/>
            <a:chOff x="2895711" y="1234487"/>
            <a:chExt cx="828357" cy="828357"/>
          </a:xfrm>
        </p:grpSpPr>
        <p:sp>
          <p:nvSpPr>
            <p:cNvPr id="412" name="Google Shape;412;p16"/>
            <p:cNvSpPr/>
            <p:nvPr/>
          </p:nvSpPr>
          <p:spPr>
            <a:xfrm rot="2700000">
              <a:off x="3039890" y="1332929"/>
              <a:ext cx="540000"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01B43"/>
                </a:gs>
                <a:gs pos="30000">
                  <a:srgbClr val="201B43"/>
                </a:gs>
                <a:gs pos="40000">
                  <a:srgbClr val="312862"/>
                </a:gs>
                <a:gs pos="60000">
                  <a:srgbClr val="201B43"/>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13" name="Google Shape;413;p16"/>
            <p:cNvSpPr/>
            <p:nvPr/>
          </p:nvSpPr>
          <p:spPr>
            <a:xfrm rot="8100000">
              <a:off x="3047090" y="1506466"/>
              <a:ext cx="270000" cy="54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410"/>
                                        </p:tgtEl>
                                        <p:attrNameLst>
                                          <p:attrName>style.visibility</p:attrName>
                                        </p:attrNameLst>
                                      </p:cBhvr>
                                      <p:to>
                                        <p:strVal val="visible"/>
                                      </p:to>
                                    </p:set>
                                    <p:animEffect filter="fade" transition="in">
                                      <p:cBhvr>
                                        <p:cTn dur="400"/>
                                        <p:tgtEl>
                                          <p:spTgt spid="41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17"/>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Salaries by firm, and role across states</a:t>
            </a:r>
            <a:endParaRPr/>
          </a:p>
        </p:txBody>
      </p:sp>
      <p:pic>
        <p:nvPicPr>
          <p:cNvPr id="419" name="Google Shape;419;p17"/>
          <p:cNvPicPr preferRelativeResize="0"/>
          <p:nvPr>
            <p:ph idx="1" type="body"/>
          </p:nvPr>
        </p:nvPicPr>
        <p:blipFill rotWithShape="1">
          <a:blip r:embed="rId3">
            <a:alphaModFix/>
          </a:blip>
          <a:srcRect b="0" l="0" r="0" t="0"/>
          <a:stretch/>
        </p:blipFill>
        <p:spPr>
          <a:xfrm>
            <a:off x="1233055" y="1354078"/>
            <a:ext cx="9670471" cy="546630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18"/>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Pay Range Estimate for a role</a:t>
            </a:r>
            <a:endParaRPr/>
          </a:p>
        </p:txBody>
      </p:sp>
      <p:pic>
        <p:nvPicPr>
          <p:cNvPr id="425" name="Google Shape;425;p18"/>
          <p:cNvPicPr preferRelativeResize="0"/>
          <p:nvPr>
            <p:ph idx="1" type="body"/>
          </p:nvPr>
        </p:nvPicPr>
        <p:blipFill rotWithShape="1">
          <a:blip r:embed="rId3">
            <a:alphaModFix/>
          </a:blip>
          <a:srcRect b="0" l="0" r="0" t="0"/>
          <a:stretch/>
        </p:blipFill>
        <p:spPr>
          <a:xfrm>
            <a:off x="549539" y="1431778"/>
            <a:ext cx="11092924" cy="53422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19"/>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000"/>
              <a:buFont typeface="Avenir"/>
              <a:buNone/>
            </a:pPr>
            <a:r>
              <a:rPr lang="en-US" sz="4000"/>
              <a:t>Experience and Education influencing payscale</a:t>
            </a:r>
            <a:endParaRPr sz="4000"/>
          </a:p>
        </p:txBody>
      </p:sp>
      <p:pic>
        <p:nvPicPr>
          <p:cNvPr id="431" name="Google Shape;431;p19"/>
          <p:cNvPicPr preferRelativeResize="0"/>
          <p:nvPr/>
        </p:nvPicPr>
        <p:blipFill rotWithShape="1">
          <a:blip r:embed="rId3">
            <a:alphaModFix/>
          </a:blip>
          <a:srcRect b="0" l="0" r="0" t="0"/>
          <a:stretch/>
        </p:blipFill>
        <p:spPr>
          <a:xfrm>
            <a:off x="900545" y="1380696"/>
            <a:ext cx="10099964" cy="5480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39" name="Shape 139"/>
        <p:cNvGrpSpPr/>
        <p:nvPr/>
      </p:nvGrpSpPr>
      <p:grpSpPr>
        <a:xfrm>
          <a:off x="0" y="0"/>
          <a:ext cx="0" cy="0"/>
          <a:chOff x="0" y="0"/>
          <a:chExt cx="0" cy="0"/>
        </a:xfrm>
      </p:grpSpPr>
      <p:sp>
        <p:nvSpPr>
          <p:cNvPr id="140" name="Google Shape;140;p2"/>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1" name="Google Shape;141;p2"/>
          <p:cNvSpPr txBox="1"/>
          <p:nvPr>
            <p:ph type="title"/>
          </p:nvPr>
        </p:nvSpPr>
        <p:spPr>
          <a:xfrm>
            <a:off x="550863" y="549275"/>
            <a:ext cx="5437185" cy="1997855"/>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Motivation</a:t>
            </a:r>
            <a:endParaRPr/>
          </a:p>
        </p:txBody>
      </p:sp>
      <p:sp>
        <p:nvSpPr>
          <p:cNvPr id="142" name="Google Shape;142;p2"/>
          <p:cNvSpPr txBox="1"/>
          <p:nvPr>
            <p:ph idx="1" type="body"/>
          </p:nvPr>
        </p:nvSpPr>
        <p:spPr>
          <a:xfrm>
            <a:off x="550862" y="2677306"/>
            <a:ext cx="7916243" cy="3521613"/>
          </a:xfrm>
          <a:prstGeom prst="rect">
            <a:avLst/>
          </a:prstGeom>
          <a:noFill/>
          <a:ln>
            <a:noFill/>
          </a:ln>
        </p:spPr>
        <p:txBody>
          <a:bodyPr anchorCtr="0" anchor="t" bIns="0" lIns="0" spcFirstLastPara="1" rIns="0" wrap="square" tIns="0">
            <a:normAutofit/>
          </a:bodyPr>
          <a:lstStyle/>
          <a:p>
            <a:pPr indent="-228600" lvl="0" marL="228600" rtl="0" algn="l">
              <a:lnSpc>
                <a:spcPct val="110000"/>
              </a:lnSpc>
              <a:spcBef>
                <a:spcPts val="0"/>
              </a:spcBef>
              <a:spcAft>
                <a:spcPts val="0"/>
              </a:spcAft>
              <a:buClr>
                <a:schemeClr val="lt1"/>
              </a:buClr>
              <a:buSzPts val="1600"/>
              <a:buChar char="•"/>
            </a:pPr>
            <a:r>
              <a:rPr lang="en-US" sz="1600"/>
              <a:t>There is no information on the dynamic shifts in the job markets w.r.t: </a:t>
            </a:r>
            <a:endParaRPr/>
          </a:p>
          <a:p>
            <a:pPr indent="-228600" lvl="1" marL="685800" rtl="0" algn="l">
              <a:lnSpc>
                <a:spcPct val="110000"/>
              </a:lnSpc>
              <a:spcBef>
                <a:spcPts val="1300"/>
              </a:spcBef>
              <a:spcAft>
                <a:spcPts val="0"/>
              </a:spcAft>
              <a:buClr>
                <a:schemeClr val="lt1"/>
              </a:buClr>
              <a:buSzPts val="1600"/>
              <a:buChar char="•"/>
            </a:pPr>
            <a:r>
              <a:rPr lang="en-US"/>
              <a:t>Skill demand</a:t>
            </a:r>
            <a:endParaRPr/>
          </a:p>
          <a:p>
            <a:pPr indent="-228600" lvl="1" marL="685800" rtl="0" algn="l">
              <a:lnSpc>
                <a:spcPct val="110000"/>
              </a:lnSpc>
              <a:spcBef>
                <a:spcPts val="1300"/>
              </a:spcBef>
              <a:spcAft>
                <a:spcPts val="0"/>
              </a:spcAft>
              <a:buClr>
                <a:schemeClr val="lt1"/>
              </a:buClr>
              <a:buSzPts val="1600"/>
              <a:buChar char="•"/>
            </a:pPr>
            <a:r>
              <a:rPr lang="en-US"/>
              <a:t>Employee perception</a:t>
            </a:r>
            <a:endParaRPr/>
          </a:p>
          <a:p>
            <a:pPr indent="-228600" lvl="0" marL="228600" rtl="0" algn="l">
              <a:lnSpc>
                <a:spcPct val="110000"/>
              </a:lnSpc>
              <a:spcBef>
                <a:spcPts val="1800"/>
              </a:spcBef>
              <a:spcAft>
                <a:spcPts val="0"/>
              </a:spcAft>
              <a:buClr>
                <a:schemeClr val="lt1"/>
              </a:buClr>
              <a:buSzPts val="1600"/>
              <a:buChar char="•"/>
            </a:pPr>
            <a:r>
              <a:rPr lang="en-US" sz="1600"/>
              <a:t>Prior literature on the future of work </a:t>
            </a:r>
            <a:r>
              <a:rPr lang="en-US" sz="1600" u="sng">
                <a:solidFill>
                  <a:schemeClr val="hlink"/>
                </a:solidFill>
                <a:hlinkClick r:id="rId3"/>
              </a:rPr>
              <a:t>Skill Requirements across Firms and Labor Markets: Evidence from Job Postings for Professionals (harvard.edu)</a:t>
            </a:r>
            <a:r>
              <a:rPr lang="en-US" sz="1600"/>
              <a:t> calls for a new information system design that allows to study granular changes in the skill requirements with a better understanding of how heterogeneity in skill demands translates to firm production technology.</a:t>
            </a:r>
            <a:endParaRPr/>
          </a:p>
        </p:txBody>
      </p:sp>
      <p:pic>
        <p:nvPicPr>
          <p:cNvPr descr="Communications" id="143" name="Google Shape;143;p2"/>
          <p:cNvPicPr preferRelativeResize="0"/>
          <p:nvPr/>
        </p:nvPicPr>
        <p:blipFill rotWithShape="1">
          <a:blip r:embed="rId4">
            <a:alphaModFix/>
          </a:blip>
          <a:srcRect b="0" l="0" r="0" t="0"/>
          <a:stretch/>
        </p:blipFill>
        <p:spPr>
          <a:xfrm>
            <a:off x="8340435" y="1072039"/>
            <a:ext cx="3298161" cy="3298161"/>
          </a:xfrm>
          <a:custGeom>
            <a:rect b="b" l="l" r="r" t="t"/>
            <a:pathLst>
              <a:path extrusionOk="0" h="5759450" w="4713922">
                <a:moveTo>
                  <a:pt x="0" y="0"/>
                </a:moveTo>
                <a:lnTo>
                  <a:pt x="4713922" y="0"/>
                </a:lnTo>
                <a:lnTo>
                  <a:pt x="4713922" y="5759450"/>
                </a:lnTo>
                <a:lnTo>
                  <a:pt x="0" y="5759450"/>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20"/>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Career Trajectory</a:t>
            </a:r>
            <a:endParaRPr/>
          </a:p>
        </p:txBody>
      </p:sp>
      <p:pic>
        <p:nvPicPr>
          <p:cNvPr id="437" name="Google Shape;437;p20"/>
          <p:cNvPicPr preferRelativeResize="0"/>
          <p:nvPr>
            <p:ph idx="1" type="body"/>
          </p:nvPr>
        </p:nvPicPr>
        <p:blipFill rotWithShape="1">
          <a:blip r:embed="rId3">
            <a:alphaModFix/>
          </a:blip>
          <a:srcRect b="0" l="0" r="0" t="0"/>
          <a:stretch/>
        </p:blipFill>
        <p:spPr>
          <a:xfrm>
            <a:off x="2428842" y="2112963"/>
            <a:ext cx="7334317" cy="397986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21"/>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Top 10 required skills for Data Analyst</a:t>
            </a:r>
            <a:endParaRPr/>
          </a:p>
        </p:txBody>
      </p:sp>
      <p:pic>
        <p:nvPicPr>
          <p:cNvPr id="443" name="Google Shape;443;p21"/>
          <p:cNvPicPr preferRelativeResize="0"/>
          <p:nvPr>
            <p:ph idx="1" type="body"/>
          </p:nvPr>
        </p:nvPicPr>
        <p:blipFill rotWithShape="1">
          <a:blip r:embed="rId3">
            <a:alphaModFix/>
          </a:blip>
          <a:srcRect b="0" l="0" r="0" t="0"/>
          <a:stretch/>
        </p:blipFill>
        <p:spPr>
          <a:xfrm>
            <a:off x="942109" y="1368758"/>
            <a:ext cx="10141527" cy="538007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22"/>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Top 10 required skills for Data Analyst</a:t>
            </a:r>
            <a:endParaRPr/>
          </a:p>
        </p:txBody>
      </p:sp>
      <p:pic>
        <p:nvPicPr>
          <p:cNvPr id="449" name="Google Shape;449;p22"/>
          <p:cNvPicPr preferRelativeResize="0"/>
          <p:nvPr/>
        </p:nvPicPr>
        <p:blipFill rotWithShape="1">
          <a:blip r:embed="rId3">
            <a:alphaModFix/>
          </a:blip>
          <a:srcRect b="0" l="0" r="0" t="0"/>
          <a:stretch/>
        </p:blipFill>
        <p:spPr>
          <a:xfrm>
            <a:off x="2209800" y="1733309"/>
            <a:ext cx="7772400" cy="479478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23"/>
          <p:cNvSpPr txBox="1"/>
          <p:nvPr>
            <p:ph type="title"/>
          </p:nvPr>
        </p:nvSpPr>
        <p:spPr>
          <a:xfrm>
            <a:off x="550862" y="549275"/>
            <a:ext cx="11091600" cy="1332000"/>
          </a:xfrm>
          <a:prstGeom prst="rect">
            <a:avLst/>
          </a:prstGeom>
          <a:noFill/>
          <a:ln>
            <a:noFill/>
          </a:ln>
        </p:spPr>
        <p:txBody>
          <a:bodyPr anchorCtr="0" anchor="t" bIns="0" lIns="0" spcFirstLastPara="1" rIns="0" wrap="square" tIns="0">
            <a:normAutofit fontScale="90000"/>
          </a:bodyPr>
          <a:lstStyle/>
          <a:p>
            <a:pPr indent="0" lvl="0" marL="0" rtl="0" algn="l">
              <a:lnSpc>
                <a:spcPct val="100000"/>
              </a:lnSpc>
              <a:spcBef>
                <a:spcPts val="0"/>
              </a:spcBef>
              <a:spcAft>
                <a:spcPts val="0"/>
              </a:spcAft>
              <a:buClr>
                <a:schemeClr val="lt1"/>
              </a:buClr>
              <a:buSzPct val="100000"/>
              <a:buFont typeface="Avenir"/>
              <a:buNone/>
            </a:pPr>
            <a:r>
              <a:rPr lang="en-US"/>
              <a:t>Job Postings for Data Analyst across states</a:t>
            </a:r>
            <a:endParaRPr/>
          </a:p>
        </p:txBody>
      </p:sp>
      <p:pic>
        <p:nvPicPr>
          <p:cNvPr id="456" name="Google Shape;456;p23"/>
          <p:cNvPicPr preferRelativeResize="0"/>
          <p:nvPr>
            <p:ph idx="1" type="body"/>
          </p:nvPr>
        </p:nvPicPr>
        <p:blipFill rotWithShape="1">
          <a:blip r:embed="rId3">
            <a:alphaModFix/>
          </a:blip>
          <a:srcRect b="0" l="0" r="0" t="0"/>
          <a:stretch/>
        </p:blipFill>
        <p:spPr>
          <a:xfrm>
            <a:off x="582246" y="1413164"/>
            <a:ext cx="10962719" cy="534785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60" name="Shape 460"/>
        <p:cNvGrpSpPr/>
        <p:nvPr/>
      </p:nvGrpSpPr>
      <p:grpSpPr>
        <a:xfrm>
          <a:off x="0" y="0"/>
          <a:ext cx="0" cy="0"/>
          <a:chOff x="0" y="0"/>
          <a:chExt cx="0" cy="0"/>
        </a:xfrm>
      </p:grpSpPr>
      <p:sp>
        <p:nvSpPr>
          <p:cNvPr id="461" name="Google Shape;461;p2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62" name="Google Shape;462;p24"/>
          <p:cNvSpPr txBox="1"/>
          <p:nvPr>
            <p:ph type="title"/>
          </p:nvPr>
        </p:nvSpPr>
        <p:spPr>
          <a:xfrm>
            <a:off x="550863" y="549275"/>
            <a:ext cx="3565525" cy="5543549"/>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Key Learnings</a:t>
            </a:r>
            <a:endParaRPr/>
          </a:p>
        </p:txBody>
      </p:sp>
      <p:sp>
        <p:nvSpPr>
          <p:cNvPr id="463" name="Google Shape;463;p24"/>
          <p:cNvSpPr/>
          <p:nvPr/>
        </p:nvSpPr>
        <p:spPr>
          <a:xfrm>
            <a:off x="4550899" y="0"/>
            <a:ext cx="7641102" cy="6858000"/>
          </a:xfrm>
          <a:prstGeom prst="rect">
            <a:avLst/>
          </a:prstGeom>
          <a:solidFill>
            <a:srgbClr val="DFDFF2">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464" name="Google Shape;464;p24"/>
          <p:cNvGrpSpPr/>
          <p:nvPr/>
        </p:nvGrpSpPr>
        <p:grpSpPr>
          <a:xfrm>
            <a:off x="5267325" y="553774"/>
            <a:ext cx="6373813" cy="5750450"/>
            <a:chOff x="0" y="4499"/>
            <a:chExt cx="6373813" cy="5750450"/>
          </a:xfrm>
        </p:grpSpPr>
        <p:sp>
          <p:nvSpPr>
            <p:cNvPr id="465" name="Google Shape;465;p24"/>
            <p:cNvSpPr/>
            <p:nvPr/>
          </p:nvSpPr>
          <p:spPr>
            <a:xfrm>
              <a:off x="0" y="4499"/>
              <a:ext cx="6373813" cy="958408"/>
            </a:xfrm>
            <a:prstGeom prst="roundRect">
              <a:avLst>
                <a:gd fmla="val 10000" name="adj"/>
              </a:avLst>
            </a:prstGeom>
            <a:solidFill>
              <a:srgbClr val="D514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4"/>
            <p:cNvSpPr/>
            <p:nvPr/>
          </p:nvSpPr>
          <p:spPr>
            <a:xfrm>
              <a:off x="289918" y="220141"/>
              <a:ext cx="527124" cy="52712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4"/>
            <p:cNvSpPr/>
            <p:nvPr/>
          </p:nvSpPr>
          <p:spPr>
            <a:xfrm>
              <a:off x="1106961" y="4499"/>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4"/>
            <p:cNvSpPr txBox="1"/>
            <p:nvPr/>
          </p:nvSpPr>
          <p:spPr>
            <a:xfrm>
              <a:off x="1106961" y="4499"/>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learned how to use PySpark to deal with datasets of size 100GB+ with just an 8 GB RAM Machine.</a:t>
              </a:r>
              <a:endParaRPr/>
            </a:p>
          </p:txBody>
        </p:sp>
        <p:sp>
          <p:nvSpPr>
            <p:cNvPr id="469" name="Google Shape;469;p24"/>
            <p:cNvSpPr/>
            <p:nvPr/>
          </p:nvSpPr>
          <p:spPr>
            <a:xfrm>
              <a:off x="0" y="1202510"/>
              <a:ext cx="6373813" cy="958408"/>
            </a:xfrm>
            <a:prstGeom prst="roundRect">
              <a:avLst>
                <a:gd fmla="val 10000" name="adj"/>
              </a:avLst>
            </a:prstGeom>
            <a:solidFill>
              <a:srgbClr val="DE2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4"/>
            <p:cNvSpPr/>
            <p:nvPr/>
          </p:nvSpPr>
          <p:spPr>
            <a:xfrm>
              <a:off x="289918" y="1418152"/>
              <a:ext cx="527124" cy="52712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4"/>
            <p:cNvSpPr/>
            <p:nvPr/>
          </p:nvSpPr>
          <p:spPr>
            <a:xfrm>
              <a:off x="1106961" y="1202510"/>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4"/>
            <p:cNvSpPr txBox="1"/>
            <p:nvPr/>
          </p:nvSpPr>
          <p:spPr>
            <a:xfrm>
              <a:off x="1106961" y="1202510"/>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understand how the Spark Backend works, and processes data in RDDs</a:t>
              </a:r>
              <a:endParaRPr/>
            </a:p>
          </p:txBody>
        </p:sp>
        <p:sp>
          <p:nvSpPr>
            <p:cNvPr id="473" name="Google Shape;473;p24"/>
            <p:cNvSpPr/>
            <p:nvPr/>
          </p:nvSpPr>
          <p:spPr>
            <a:xfrm>
              <a:off x="0" y="2400520"/>
              <a:ext cx="6373813" cy="958408"/>
            </a:xfrm>
            <a:prstGeom prst="roundRect">
              <a:avLst>
                <a:gd fmla="val 10000" name="adj"/>
              </a:avLst>
            </a:prstGeom>
            <a:solidFill>
              <a:srgbClr val="7D14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4"/>
            <p:cNvSpPr/>
            <p:nvPr/>
          </p:nvSpPr>
          <p:spPr>
            <a:xfrm>
              <a:off x="289918" y="2616162"/>
              <a:ext cx="527124" cy="52712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4"/>
            <p:cNvSpPr/>
            <p:nvPr/>
          </p:nvSpPr>
          <p:spPr>
            <a:xfrm>
              <a:off x="1106961" y="2400520"/>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4"/>
            <p:cNvSpPr txBox="1"/>
            <p:nvPr/>
          </p:nvSpPr>
          <p:spPr>
            <a:xfrm>
              <a:off x="1106961" y="2400520"/>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learned the concepts of Graph Databases so much so that we were able to apply it and extend the work of </a:t>
              </a:r>
              <a:r>
                <a:rPr lang="en-US">
                  <a:solidFill>
                    <a:schemeClr val="lt1"/>
                  </a:solidFill>
                  <a:latin typeface="Avenir"/>
                  <a:ea typeface="Avenir"/>
                  <a:cs typeface="Avenir"/>
                  <a:sym typeface="Avenir"/>
                </a:rPr>
                <a:t>renowned</a:t>
              </a:r>
              <a:r>
                <a:rPr lang="en-US" sz="1400">
                  <a:solidFill>
                    <a:schemeClr val="lt1"/>
                  </a:solidFill>
                  <a:latin typeface="Avenir"/>
                  <a:ea typeface="Avenir"/>
                  <a:cs typeface="Avenir"/>
                  <a:sym typeface="Avenir"/>
                </a:rPr>
                <a:t> Harvard and Yale Data Scientists/ Applied Economists.</a:t>
              </a:r>
              <a:endParaRPr/>
            </a:p>
          </p:txBody>
        </p:sp>
        <p:sp>
          <p:nvSpPr>
            <p:cNvPr id="477" name="Google Shape;477;p24"/>
            <p:cNvSpPr/>
            <p:nvPr/>
          </p:nvSpPr>
          <p:spPr>
            <a:xfrm>
              <a:off x="0" y="3598531"/>
              <a:ext cx="6373813" cy="958408"/>
            </a:xfrm>
            <a:prstGeom prst="roundRect">
              <a:avLst>
                <a:gd fmla="val 10000" name="adj"/>
              </a:avLst>
            </a:prstGeom>
            <a:solidFill>
              <a:srgbClr val="3F27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4"/>
            <p:cNvSpPr/>
            <p:nvPr/>
          </p:nvSpPr>
          <p:spPr>
            <a:xfrm>
              <a:off x="289918" y="3814173"/>
              <a:ext cx="527124" cy="52712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4"/>
            <p:cNvSpPr/>
            <p:nvPr/>
          </p:nvSpPr>
          <p:spPr>
            <a:xfrm>
              <a:off x="1106961" y="3598531"/>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4"/>
            <p:cNvSpPr txBox="1"/>
            <p:nvPr/>
          </p:nvSpPr>
          <p:spPr>
            <a:xfrm>
              <a:off x="1106961" y="3598531"/>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learned how to use AWS Solution Stack to build end-to-end Data Engineering/ Data Warehousing Solutions.</a:t>
              </a:r>
              <a:endParaRPr/>
            </a:p>
          </p:txBody>
        </p:sp>
        <p:sp>
          <p:nvSpPr>
            <p:cNvPr id="481" name="Google Shape;481;p24"/>
            <p:cNvSpPr/>
            <p:nvPr/>
          </p:nvSpPr>
          <p:spPr>
            <a:xfrm>
              <a:off x="0" y="4796541"/>
              <a:ext cx="6373813" cy="958408"/>
            </a:xfrm>
            <a:prstGeom prst="roundRect">
              <a:avLst>
                <a:gd fmla="val 10000" name="adj"/>
              </a:avLst>
            </a:prstGeom>
            <a:solidFill>
              <a:srgbClr val="144E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289918" y="5012183"/>
              <a:ext cx="527124" cy="52712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1106961" y="4796541"/>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txBox="1"/>
            <p:nvPr/>
          </p:nvSpPr>
          <p:spPr>
            <a:xfrm>
              <a:off x="1106961" y="4796541"/>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were able to understand the query design behind the scenes that give us results on job sites.</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488" name="Shape 488"/>
        <p:cNvGrpSpPr/>
        <p:nvPr/>
      </p:nvGrpSpPr>
      <p:grpSpPr>
        <a:xfrm>
          <a:off x="0" y="0"/>
          <a:ext cx="0" cy="0"/>
          <a:chOff x="0" y="0"/>
          <a:chExt cx="0" cy="0"/>
        </a:xfrm>
      </p:grpSpPr>
      <p:sp>
        <p:nvSpPr>
          <p:cNvPr id="489" name="Google Shape;489;p2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490" name="Google Shape;490;p25"/>
          <p:cNvSpPr txBox="1"/>
          <p:nvPr>
            <p:ph type="title"/>
          </p:nvPr>
        </p:nvSpPr>
        <p:spPr>
          <a:xfrm>
            <a:off x="550863" y="549275"/>
            <a:ext cx="3565525" cy="5543549"/>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Technical Difficulties</a:t>
            </a:r>
            <a:endParaRPr/>
          </a:p>
        </p:txBody>
      </p:sp>
      <p:sp>
        <p:nvSpPr>
          <p:cNvPr id="491" name="Google Shape;491;p25"/>
          <p:cNvSpPr/>
          <p:nvPr/>
        </p:nvSpPr>
        <p:spPr>
          <a:xfrm>
            <a:off x="4550899" y="0"/>
            <a:ext cx="7641102" cy="6858000"/>
          </a:xfrm>
          <a:prstGeom prst="rect">
            <a:avLst/>
          </a:prstGeom>
          <a:solidFill>
            <a:srgbClr val="DFDFF2">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492" name="Google Shape;492;p25"/>
          <p:cNvGrpSpPr/>
          <p:nvPr/>
        </p:nvGrpSpPr>
        <p:grpSpPr>
          <a:xfrm>
            <a:off x="5267325" y="641250"/>
            <a:ext cx="6373813" cy="5575498"/>
            <a:chOff x="0" y="91975"/>
            <a:chExt cx="6373813" cy="5575498"/>
          </a:xfrm>
        </p:grpSpPr>
        <p:sp>
          <p:nvSpPr>
            <p:cNvPr id="493" name="Google Shape;493;p25"/>
            <p:cNvSpPr/>
            <p:nvPr/>
          </p:nvSpPr>
          <p:spPr>
            <a:xfrm>
              <a:off x="0" y="91975"/>
              <a:ext cx="6373813" cy="1818179"/>
            </a:xfrm>
            <a:prstGeom prst="roundRect">
              <a:avLst>
                <a:gd fmla="val 16667" name="adj"/>
              </a:avLst>
            </a:prstGeom>
            <a:solidFill>
              <a:srgbClr val="D5148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txBox="1"/>
            <p:nvPr/>
          </p:nvSpPr>
          <p:spPr>
            <a:xfrm>
              <a:off x="88756" y="180731"/>
              <a:ext cx="6196301" cy="164066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venir"/>
                <a:buNone/>
              </a:pPr>
              <a:r>
                <a:rPr lang="en-US" sz="2100">
                  <a:solidFill>
                    <a:schemeClr val="lt1"/>
                  </a:solidFill>
                  <a:latin typeface="Avenir"/>
                  <a:ea typeface="Avenir"/>
                  <a:cs typeface="Avenir"/>
                  <a:sym typeface="Avenir"/>
                </a:rPr>
                <a:t>Due to the Neo4J Aura DB’s limitations with the free tier, we were unable to use all the data in our Neo4J Data Model. We struggled a bit to come up with an ideal way of handling this, and this took incredible amount of time.</a:t>
              </a:r>
              <a:endParaRPr/>
            </a:p>
          </p:txBody>
        </p:sp>
        <p:sp>
          <p:nvSpPr>
            <p:cNvPr id="495" name="Google Shape;495;p25"/>
            <p:cNvSpPr/>
            <p:nvPr/>
          </p:nvSpPr>
          <p:spPr>
            <a:xfrm>
              <a:off x="0" y="1970635"/>
              <a:ext cx="6373813" cy="1818179"/>
            </a:xfrm>
            <a:prstGeom prst="roundRect">
              <a:avLst>
                <a:gd fmla="val 16667" name="adj"/>
              </a:avLst>
            </a:prstGeom>
            <a:solidFill>
              <a:srgbClr val="E417C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5"/>
            <p:cNvSpPr txBox="1"/>
            <p:nvPr/>
          </p:nvSpPr>
          <p:spPr>
            <a:xfrm>
              <a:off x="88756" y="2059391"/>
              <a:ext cx="6196301" cy="164066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venir"/>
                <a:buNone/>
              </a:pPr>
              <a:r>
                <a:rPr lang="en-US" sz="2100">
                  <a:solidFill>
                    <a:schemeClr val="lt1"/>
                  </a:solidFill>
                  <a:latin typeface="Avenir"/>
                  <a:ea typeface="Avenir"/>
                  <a:cs typeface="Avenir"/>
                  <a:sym typeface="Avenir"/>
                </a:rPr>
                <a:t>The Learning curve with the AWS Solution Stack was challenging, we had very little time to explore the tools to its fullest capabilities.</a:t>
              </a:r>
              <a:endParaRPr/>
            </a:p>
          </p:txBody>
        </p:sp>
        <p:sp>
          <p:nvSpPr>
            <p:cNvPr id="497" name="Google Shape;497;p25"/>
            <p:cNvSpPr/>
            <p:nvPr/>
          </p:nvSpPr>
          <p:spPr>
            <a:xfrm>
              <a:off x="0" y="3849294"/>
              <a:ext cx="6373813" cy="1818179"/>
            </a:xfrm>
            <a:prstGeom prst="roundRect">
              <a:avLst>
                <a:gd fmla="val 16667" name="adj"/>
              </a:avLst>
            </a:prstGeom>
            <a:solidFill>
              <a:srgbClr val="DF25E8"/>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txBox="1"/>
            <p:nvPr/>
          </p:nvSpPr>
          <p:spPr>
            <a:xfrm>
              <a:off x="88756" y="3938050"/>
              <a:ext cx="6196301" cy="1640667"/>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Avenir"/>
                <a:buNone/>
              </a:pPr>
              <a:r>
                <a:rPr lang="en-US" sz="2100">
                  <a:solidFill>
                    <a:schemeClr val="lt1"/>
                  </a:solidFill>
                  <a:latin typeface="Avenir"/>
                  <a:ea typeface="Avenir"/>
                  <a:cs typeface="Avenir"/>
                  <a:sym typeface="Avenir"/>
                </a:rPr>
                <a:t>The Technical difficulty with reducing the size of the dataset from 100 million jobs to 1 million Jobs was demanding. Learning pyspark ahead of time helped us tackle this difficulty. This ETL script is the biggest piece of code file in our project.</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02" name="Shape 502"/>
        <p:cNvGrpSpPr/>
        <p:nvPr/>
      </p:nvGrpSpPr>
      <p:grpSpPr>
        <a:xfrm>
          <a:off x="0" y="0"/>
          <a:ext cx="0" cy="0"/>
          <a:chOff x="0" y="0"/>
          <a:chExt cx="0" cy="0"/>
        </a:xfrm>
      </p:grpSpPr>
      <p:sp>
        <p:nvSpPr>
          <p:cNvPr id="503" name="Google Shape;503;p2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4" name="Google Shape;504;p26"/>
          <p:cNvSpPr txBox="1"/>
          <p:nvPr>
            <p:ph type="title"/>
          </p:nvPr>
        </p:nvSpPr>
        <p:spPr>
          <a:xfrm>
            <a:off x="7140575" y="1520825"/>
            <a:ext cx="4489825" cy="3779838"/>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Conclusion</a:t>
            </a:r>
            <a:endParaRPr/>
          </a:p>
        </p:txBody>
      </p:sp>
      <p:sp>
        <p:nvSpPr>
          <p:cNvPr id="505" name="Google Shape;505;p26"/>
          <p:cNvSpPr/>
          <p:nvPr/>
        </p:nvSpPr>
        <p:spPr>
          <a:xfrm rot="2700000">
            <a:off x="6593312" y="-218369"/>
            <a:ext cx="1080000" cy="1130246"/>
          </a:xfrm>
          <a:custGeom>
            <a:rect b="b" l="l" r="r" t="t"/>
            <a:pathLst>
              <a:path extrusionOk="0" h="1130246" w="1080000">
                <a:moveTo>
                  <a:pt x="272514" y="342224"/>
                </a:moveTo>
                <a:lnTo>
                  <a:pt x="614739" y="0"/>
                </a:lnTo>
                <a:lnTo>
                  <a:pt x="1064374" y="798333"/>
                </a:lnTo>
                <a:lnTo>
                  <a:pt x="1069029" y="805832"/>
                </a:lnTo>
                <a:cubicBezTo>
                  <a:pt x="1076223" y="823408"/>
                  <a:pt x="1080000" y="841606"/>
                  <a:pt x="1080000" y="860246"/>
                </a:cubicBezTo>
                <a:cubicBezTo>
                  <a:pt x="1080000" y="1009363"/>
                  <a:pt x="838234" y="1130246"/>
                  <a:pt x="540000" y="1130246"/>
                </a:cubicBezTo>
                <a:cubicBezTo>
                  <a:pt x="241766" y="1130246"/>
                  <a:pt x="0" y="1009363"/>
                  <a:pt x="0" y="860246"/>
                </a:cubicBezTo>
                <a:cubicBezTo>
                  <a:pt x="0" y="841606"/>
                  <a:pt x="3778" y="823408"/>
                  <a:pt x="10971" y="805832"/>
                </a:cubicBezTo>
                <a:lnTo>
                  <a:pt x="15626" y="798333"/>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6" name="Google Shape;506;p26"/>
          <p:cNvSpPr/>
          <p:nvPr/>
        </p:nvSpPr>
        <p:spPr>
          <a:xfrm rot="8100000">
            <a:off x="6654629" y="15438"/>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07" name="Google Shape;507;p26"/>
          <p:cNvSpPr/>
          <p:nvPr/>
        </p:nvSpPr>
        <p:spPr>
          <a:xfrm>
            <a:off x="6677002" y="5016844"/>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08" name="Google Shape;508;p26"/>
          <p:cNvGrpSpPr/>
          <p:nvPr/>
        </p:nvGrpSpPr>
        <p:grpSpPr>
          <a:xfrm>
            <a:off x="9289791" y="4918724"/>
            <a:ext cx="2083885" cy="2083885"/>
            <a:chOff x="4842143" y="3556857"/>
            <a:chExt cx="2083885" cy="2083885"/>
          </a:xfrm>
        </p:grpSpPr>
        <p:sp>
          <p:nvSpPr>
            <p:cNvPr id="509" name="Google Shape;509;p26"/>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0" name="Google Shape;510;p26"/>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1" name="Google Shape;511;p26"/>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12" name="Google Shape;512;p26"/>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grpSp>
        <p:nvGrpSpPr>
          <p:cNvPr id="513" name="Google Shape;513;p26"/>
          <p:cNvGrpSpPr/>
          <p:nvPr/>
        </p:nvGrpSpPr>
        <p:grpSpPr>
          <a:xfrm>
            <a:off x="561600" y="549275"/>
            <a:ext cx="5426449" cy="5759450"/>
            <a:chOff x="0" y="0"/>
            <a:chExt cx="5426449" cy="5759450"/>
          </a:xfrm>
        </p:grpSpPr>
        <p:sp>
          <p:nvSpPr>
            <p:cNvPr id="514" name="Google Shape;514;p26"/>
            <p:cNvSpPr/>
            <p:nvPr/>
          </p:nvSpPr>
          <p:spPr>
            <a:xfrm>
              <a:off x="0" y="0"/>
              <a:ext cx="4612482" cy="1727835"/>
            </a:xfrm>
            <a:prstGeom prst="roundRect">
              <a:avLst>
                <a:gd fmla="val 10000" name="adj"/>
              </a:avLst>
            </a:prstGeom>
            <a:solidFill>
              <a:srgbClr val="E6274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txBox="1"/>
            <p:nvPr/>
          </p:nvSpPr>
          <p:spPr>
            <a:xfrm>
              <a:off x="50607" y="50607"/>
              <a:ext cx="2748012" cy="1626621"/>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lang="en-US" sz="1500">
                  <a:solidFill>
                    <a:schemeClr val="lt1"/>
                  </a:solidFill>
                  <a:latin typeface="Avenir"/>
                  <a:ea typeface="Avenir"/>
                  <a:cs typeface="Avenir"/>
                  <a:sym typeface="Avenir"/>
                </a:rPr>
                <a:t>We have successfully built a new information system design that can inform the shift in demand for skills, and skill Clusters overtime.</a:t>
              </a:r>
              <a:endParaRPr/>
            </a:p>
          </p:txBody>
        </p:sp>
        <p:sp>
          <p:nvSpPr>
            <p:cNvPr id="516" name="Google Shape;516;p26"/>
            <p:cNvSpPr/>
            <p:nvPr/>
          </p:nvSpPr>
          <p:spPr>
            <a:xfrm>
              <a:off x="406983" y="2015807"/>
              <a:ext cx="4612482" cy="1727835"/>
            </a:xfrm>
            <a:prstGeom prst="roundRect">
              <a:avLst>
                <a:gd fmla="val 10000" name="adj"/>
              </a:avLst>
            </a:prstGeom>
            <a:solidFill>
              <a:srgbClr val="E6274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6"/>
            <p:cNvSpPr txBox="1"/>
            <p:nvPr/>
          </p:nvSpPr>
          <p:spPr>
            <a:xfrm>
              <a:off x="457590" y="2066414"/>
              <a:ext cx="2981191" cy="1626621"/>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lang="en-US" sz="1500">
                  <a:solidFill>
                    <a:schemeClr val="lt1"/>
                  </a:solidFill>
                  <a:latin typeface="Avenir"/>
                  <a:ea typeface="Avenir"/>
                  <a:cs typeface="Avenir"/>
                  <a:sym typeface="Avenir"/>
                </a:rPr>
                <a:t>Our solution is built using limited datapoints due to the free tier limitations. However, our solution can be extended with the entire length of the data set and it would still work flawlessly.</a:t>
              </a:r>
              <a:endParaRPr/>
            </a:p>
          </p:txBody>
        </p:sp>
        <p:sp>
          <p:nvSpPr>
            <p:cNvPr id="518" name="Google Shape;518;p26"/>
            <p:cNvSpPr/>
            <p:nvPr/>
          </p:nvSpPr>
          <p:spPr>
            <a:xfrm>
              <a:off x="813967" y="4031615"/>
              <a:ext cx="4612482" cy="1727835"/>
            </a:xfrm>
            <a:prstGeom prst="roundRect">
              <a:avLst>
                <a:gd fmla="val 10000" name="adj"/>
              </a:avLst>
            </a:prstGeom>
            <a:solidFill>
              <a:srgbClr val="E6274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6"/>
            <p:cNvSpPr txBox="1"/>
            <p:nvPr/>
          </p:nvSpPr>
          <p:spPr>
            <a:xfrm>
              <a:off x="864574" y="4082222"/>
              <a:ext cx="2981191" cy="1626621"/>
            </a:xfrm>
            <a:prstGeom prst="rect">
              <a:avLst/>
            </a:prstGeom>
            <a:noFill/>
            <a:ln>
              <a:noFill/>
            </a:ln>
          </p:spPr>
          <p:txBody>
            <a:bodyPr anchorCtr="0" anchor="ctr" bIns="57150" lIns="57150" spcFirstLastPara="1" rIns="57150" wrap="square" tIns="57150">
              <a:noAutofit/>
            </a:bodyPr>
            <a:lstStyle/>
            <a:p>
              <a:pPr indent="0" lvl="0" marL="0" marR="0" rtl="0" algn="l">
                <a:lnSpc>
                  <a:spcPct val="90000"/>
                </a:lnSpc>
                <a:spcBef>
                  <a:spcPts val="0"/>
                </a:spcBef>
                <a:spcAft>
                  <a:spcPts val="0"/>
                </a:spcAft>
                <a:buClr>
                  <a:schemeClr val="lt1"/>
                </a:buClr>
                <a:buSzPts val="1500"/>
                <a:buFont typeface="Avenir"/>
                <a:buNone/>
              </a:pPr>
              <a:r>
                <a:rPr lang="en-US" sz="1500">
                  <a:solidFill>
                    <a:schemeClr val="lt1"/>
                  </a:solidFill>
                  <a:latin typeface="Avenir"/>
                  <a:ea typeface="Avenir"/>
                  <a:cs typeface="Avenir"/>
                  <a:sym typeface="Avenir"/>
                </a:rPr>
                <a:t>We have also built queries that mimic the behind the scenes functionalities of the job sites to reterive useful information. We used a Data Warehousing solution to build this query functionality.</a:t>
              </a:r>
              <a:endParaRPr/>
            </a:p>
          </p:txBody>
        </p:sp>
        <p:sp>
          <p:nvSpPr>
            <p:cNvPr id="520" name="Google Shape;520;p26"/>
            <p:cNvSpPr/>
            <p:nvPr/>
          </p:nvSpPr>
          <p:spPr>
            <a:xfrm>
              <a:off x="3489389" y="1310274"/>
              <a:ext cx="1123092" cy="1123092"/>
            </a:xfrm>
            <a:prstGeom prst="downArrow">
              <a:avLst>
                <a:gd fmla="val 55000" name="adj1"/>
                <a:gd fmla="val 45000" name="adj2"/>
              </a:avLst>
            </a:prstGeom>
            <a:solidFill>
              <a:srgbClr val="F6CBCF">
                <a:alpha val="89803"/>
              </a:srgbClr>
            </a:solidFill>
            <a:ln cap="flat" cmpd="sng" w="12700">
              <a:solidFill>
                <a:srgbClr val="F6CBC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6"/>
            <p:cNvSpPr txBox="1"/>
            <p:nvPr/>
          </p:nvSpPr>
          <p:spPr>
            <a:xfrm>
              <a:off x="3742085" y="1310274"/>
              <a:ext cx="617700" cy="84512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Avenir"/>
                <a:buNone/>
              </a:pPr>
              <a:r>
                <a:t/>
              </a:r>
              <a:endParaRPr sz="3600">
                <a:solidFill>
                  <a:schemeClr val="lt1"/>
                </a:solidFill>
                <a:latin typeface="Avenir"/>
                <a:ea typeface="Avenir"/>
                <a:cs typeface="Avenir"/>
                <a:sym typeface="Avenir"/>
              </a:endParaRPr>
            </a:p>
          </p:txBody>
        </p:sp>
        <p:sp>
          <p:nvSpPr>
            <p:cNvPr id="522" name="Google Shape;522;p26"/>
            <p:cNvSpPr/>
            <p:nvPr/>
          </p:nvSpPr>
          <p:spPr>
            <a:xfrm>
              <a:off x="3896373" y="3314563"/>
              <a:ext cx="1123092" cy="1123092"/>
            </a:xfrm>
            <a:prstGeom prst="downArrow">
              <a:avLst>
                <a:gd fmla="val 55000" name="adj1"/>
                <a:gd fmla="val 45000" name="adj2"/>
              </a:avLst>
            </a:prstGeom>
            <a:solidFill>
              <a:srgbClr val="F6CBCF">
                <a:alpha val="89803"/>
              </a:srgbClr>
            </a:solidFill>
            <a:ln cap="flat" cmpd="sng" w="12700">
              <a:solidFill>
                <a:srgbClr val="F6CBCF">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6"/>
            <p:cNvSpPr txBox="1"/>
            <p:nvPr/>
          </p:nvSpPr>
          <p:spPr>
            <a:xfrm>
              <a:off x="4149069" y="3314563"/>
              <a:ext cx="617700" cy="845127"/>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lt1"/>
                </a:buClr>
                <a:buSzPts val="3600"/>
                <a:buFont typeface="Avenir"/>
                <a:buNone/>
              </a:pPr>
              <a:r>
                <a:t/>
              </a:r>
              <a:endParaRPr sz="3600">
                <a:solidFill>
                  <a:schemeClr val="lt1"/>
                </a:solidFill>
                <a:latin typeface="Avenir"/>
                <a:ea typeface="Avenir"/>
                <a:cs typeface="Avenir"/>
                <a:sym typeface="Aveni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27" name="Shape 527"/>
        <p:cNvGrpSpPr/>
        <p:nvPr/>
      </p:nvGrpSpPr>
      <p:grpSpPr>
        <a:xfrm>
          <a:off x="0" y="0"/>
          <a:ext cx="0" cy="0"/>
          <a:chOff x="0" y="0"/>
          <a:chExt cx="0" cy="0"/>
        </a:xfrm>
      </p:grpSpPr>
      <p:sp>
        <p:nvSpPr>
          <p:cNvPr id="528" name="Google Shape;528;p2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29" name="Google Shape;529;p27"/>
          <p:cNvSpPr txBox="1"/>
          <p:nvPr>
            <p:ph type="title"/>
          </p:nvPr>
        </p:nvSpPr>
        <p:spPr>
          <a:xfrm>
            <a:off x="550863" y="4507199"/>
            <a:ext cx="7308850" cy="1585625"/>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Future Work</a:t>
            </a:r>
            <a:endParaRPr/>
          </a:p>
        </p:txBody>
      </p:sp>
      <p:sp>
        <p:nvSpPr>
          <p:cNvPr id="530" name="Google Shape;530;p27"/>
          <p:cNvSpPr/>
          <p:nvPr/>
        </p:nvSpPr>
        <p:spPr>
          <a:xfrm>
            <a:off x="0" y="0"/>
            <a:ext cx="12192000" cy="3777175"/>
          </a:xfrm>
          <a:prstGeom prst="rect">
            <a:avLst/>
          </a:prstGeom>
          <a:solidFill>
            <a:srgbClr val="DFDFF2">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31" name="Google Shape;531;p27"/>
          <p:cNvGrpSpPr/>
          <p:nvPr/>
        </p:nvGrpSpPr>
        <p:grpSpPr>
          <a:xfrm>
            <a:off x="550863" y="550966"/>
            <a:ext cx="11090276" cy="2768392"/>
            <a:chOff x="0" y="1691"/>
            <a:chExt cx="11090276" cy="2768392"/>
          </a:xfrm>
        </p:grpSpPr>
        <p:sp>
          <p:nvSpPr>
            <p:cNvPr id="532" name="Google Shape;532;p27"/>
            <p:cNvSpPr/>
            <p:nvPr/>
          </p:nvSpPr>
          <p:spPr>
            <a:xfrm>
              <a:off x="0" y="1691"/>
              <a:ext cx="11090276" cy="80843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7"/>
            <p:cNvSpPr/>
            <p:nvPr/>
          </p:nvSpPr>
          <p:spPr>
            <a:xfrm>
              <a:off x="244550" y="183588"/>
              <a:ext cx="445072" cy="44463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7"/>
            <p:cNvSpPr/>
            <p:nvPr/>
          </p:nvSpPr>
          <p:spPr>
            <a:xfrm>
              <a:off x="934173" y="1691"/>
              <a:ext cx="10057123" cy="80922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7"/>
            <p:cNvSpPr txBox="1"/>
            <p:nvPr/>
          </p:nvSpPr>
          <p:spPr>
            <a:xfrm>
              <a:off x="934173" y="1691"/>
              <a:ext cx="10057123" cy="809222"/>
            </a:xfrm>
            <a:prstGeom prst="rect">
              <a:avLst/>
            </a:prstGeom>
            <a:noFill/>
            <a:ln>
              <a:noFill/>
            </a:ln>
          </p:spPr>
          <p:txBody>
            <a:bodyPr anchorCtr="0" anchor="ctr" bIns="85625" lIns="85625" spcFirstLastPara="1" rIns="85625" wrap="square" tIns="856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believe that our information system design can be extended with the employee reviews data to inform on the shift in employee perceptions over time by industry, sector, employer, location, etc… It is very important to understand the employee perceptions to track the health of economy and an industry over time.</a:t>
              </a:r>
              <a:endParaRPr/>
            </a:p>
          </p:txBody>
        </p:sp>
        <p:sp>
          <p:nvSpPr>
            <p:cNvPr id="536" name="Google Shape;536;p27"/>
            <p:cNvSpPr/>
            <p:nvPr/>
          </p:nvSpPr>
          <p:spPr>
            <a:xfrm>
              <a:off x="0" y="981276"/>
              <a:ext cx="11090276" cy="80843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7"/>
            <p:cNvSpPr/>
            <p:nvPr/>
          </p:nvSpPr>
          <p:spPr>
            <a:xfrm>
              <a:off x="244550" y="1163173"/>
              <a:ext cx="445072" cy="44463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7"/>
            <p:cNvSpPr/>
            <p:nvPr/>
          </p:nvSpPr>
          <p:spPr>
            <a:xfrm>
              <a:off x="934173" y="981276"/>
              <a:ext cx="10057123" cy="80922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7"/>
            <p:cNvSpPr txBox="1"/>
            <p:nvPr/>
          </p:nvSpPr>
          <p:spPr>
            <a:xfrm>
              <a:off x="934173" y="981276"/>
              <a:ext cx="10057123" cy="809222"/>
            </a:xfrm>
            <a:prstGeom prst="rect">
              <a:avLst/>
            </a:prstGeom>
            <a:noFill/>
            <a:ln>
              <a:noFill/>
            </a:ln>
          </p:spPr>
          <p:txBody>
            <a:bodyPr anchorCtr="0" anchor="ctr" bIns="85625" lIns="85625" spcFirstLastPara="1" rIns="85625" wrap="square" tIns="856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With funding/ access to unlimited use of Neo4j Aura DB, we can use our full dataset of 100 Million Job Postings to show the true shift in demand for skills over time.</a:t>
              </a:r>
              <a:endParaRPr/>
            </a:p>
          </p:txBody>
        </p:sp>
        <p:sp>
          <p:nvSpPr>
            <p:cNvPr id="540" name="Google Shape;540;p27"/>
            <p:cNvSpPr/>
            <p:nvPr/>
          </p:nvSpPr>
          <p:spPr>
            <a:xfrm>
              <a:off x="0" y="1960861"/>
              <a:ext cx="11090276" cy="808432"/>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7"/>
            <p:cNvSpPr/>
            <p:nvPr/>
          </p:nvSpPr>
          <p:spPr>
            <a:xfrm>
              <a:off x="244789" y="2142758"/>
              <a:ext cx="445072" cy="44463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7"/>
            <p:cNvSpPr/>
            <p:nvPr/>
          </p:nvSpPr>
          <p:spPr>
            <a:xfrm>
              <a:off x="934651" y="1960861"/>
              <a:ext cx="10057123" cy="809222"/>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7"/>
            <p:cNvSpPr txBox="1"/>
            <p:nvPr/>
          </p:nvSpPr>
          <p:spPr>
            <a:xfrm>
              <a:off x="934651" y="1960861"/>
              <a:ext cx="10057123" cy="809222"/>
            </a:xfrm>
            <a:prstGeom prst="rect">
              <a:avLst/>
            </a:prstGeom>
            <a:noFill/>
            <a:ln>
              <a:noFill/>
            </a:ln>
          </p:spPr>
          <p:txBody>
            <a:bodyPr anchorCtr="0" anchor="ctr" bIns="85625" lIns="85625" spcFirstLastPara="1" rIns="85625" wrap="square" tIns="85625">
              <a:noAutofit/>
            </a:bodyPr>
            <a:lstStyle/>
            <a:p>
              <a:pPr indent="0" lvl="0" marL="0" marR="0" rtl="0" algn="l">
                <a:lnSpc>
                  <a:spcPct val="90000"/>
                </a:lnSpc>
                <a:spcBef>
                  <a:spcPts val="0"/>
                </a:spcBef>
                <a:spcAft>
                  <a:spcPts val="0"/>
                </a:spcAft>
                <a:buClr>
                  <a:schemeClr val="lt1"/>
                </a:buClr>
                <a:buSzPts val="1400"/>
                <a:buFont typeface="Avenir"/>
                <a:buNone/>
              </a:pPr>
              <a:r>
                <a:rPr lang="en-US" sz="1400">
                  <a:solidFill>
                    <a:schemeClr val="lt1"/>
                  </a:solidFill>
                  <a:latin typeface="Avenir"/>
                  <a:ea typeface="Avenir"/>
                  <a:cs typeface="Avenir"/>
                  <a:sym typeface="Avenir"/>
                </a:rPr>
                <a:t>We also would like to propose the implementation of this solution to better inform the workforce on what skills to focus on to land better job opportunities. Right now, the only source of learning which tools to learn is from stack overflow developer survey. However, Job Postings are more accurate than the survey, and job portals must bring in a change and incorporate more informative solutions like the one we prosposed in this project.</a:t>
              </a: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47" name="Shape 547"/>
        <p:cNvGrpSpPr/>
        <p:nvPr/>
      </p:nvGrpSpPr>
      <p:grpSpPr>
        <a:xfrm>
          <a:off x="0" y="0"/>
          <a:ext cx="0" cy="0"/>
          <a:chOff x="0" y="0"/>
          <a:chExt cx="0" cy="0"/>
        </a:xfrm>
      </p:grpSpPr>
      <p:sp>
        <p:nvSpPr>
          <p:cNvPr id="548" name="Google Shape;548;p28"/>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49" name="Google Shape;549;p28"/>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0" name="Google Shape;550;p28"/>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51" name="Google Shape;551;p28"/>
          <p:cNvGrpSpPr/>
          <p:nvPr/>
        </p:nvGrpSpPr>
        <p:grpSpPr>
          <a:xfrm>
            <a:off x="1292493" y="4299807"/>
            <a:ext cx="2083885" cy="2083885"/>
            <a:chOff x="4842143" y="3556857"/>
            <a:chExt cx="2083885" cy="2083885"/>
          </a:xfrm>
        </p:grpSpPr>
        <p:sp>
          <p:nvSpPr>
            <p:cNvPr id="552" name="Google Shape;552;p28"/>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3" name="Google Shape;553;p28"/>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4" name="Google Shape;554;p28"/>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5" name="Google Shape;555;p28"/>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556" name="Google Shape;556;p2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57" name="Google Shape;557;p28"/>
          <p:cNvSpPr txBox="1"/>
          <p:nvPr>
            <p:ph type="title"/>
          </p:nvPr>
        </p:nvSpPr>
        <p:spPr>
          <a:xfrm>
            <a:off x="6096000" y="1989137"/>
            <a:ext cx="5794086" cy="2879725"/>
          </a:xfrm>
          <a:prstGeom prst="rect">
            <a:avLst/>
          </a:prstGeom>
          <a:noFill/>
          <a:ln>
            <a:noFill/>
          </a:ln>
        </p:spPr>
        <p:txBody>
          <a:bodyPr anchorCtr="0" anchor="b" bIns="0" lIns="0" spcFirstLastPara="1" rIns="0" wrap="square" tIns="0">
            <a:normAutofit fontScale="90000"/>
          </a:bodyPr>
          <a:lstStyle/>
          <a:p>
            <a:pPr indent="0" lvl="0" marL="0" rtl="0" algn="l">
              <a:lnSpc>
                <a:spcPct val="100000"/>
              </a:lnSpc>
              <a:spcBef>
                <a:spcPts val="0"/>
              </a:spcBef>
              <a:spcAft>
                <a:spcPts val="0"/>
              </a:spcAft>
              <a:buClr>
                <a:schemeClr val="lt1"/>
              </a:buClr>
              <a:buSzPct val="100000"/>
              <a:buFont typeface="Avenir"/>
              <a:buNone/>
            </a:pPr>
            <a:r>
              <a:rPr lang="en-US" sz="6400"/>
              <a:t>Thank you!</a:t>
            </a:r>
            <a:br>
              <a:rPr lang="en-US" sz="6400"/>
            </a:br>
            <a:br>
              <a:rPr lang="en-US" sz="6400"/>
            </a:br>
            <a:r>
              <a:rPr lang="en-US" sz="6400"/>
              <a:t>Any questions?</a:t>
            </a:r>
            <a:endParaRPr/>
          </a:p>
        </p:txBody>
      </p:sp>
      <p:pic>
        <p:nvPicPr>
          <p:cNvPr descr="Smiling Face with No Fill" id="558" name="Google Shape;558;p28"/>
          <p:cNvPicPr preferRelativeResize="0"/>
          <p:nvPr/>
        </p:nvPicPr>
        <p:blipFill rotWithShape="1">
          <a:blip r:embed="rId3">
            <a:alphaModFix/>
          </a:blip>
          <a:srcRect b="0" l="0" r="0" t="0"/>
          <a:stretch/>
        </p:blipFill>
        <p:spPr>
          <a:xfrm>
            <a:off x="550863" y="878681"/>
            <a:ext cx="5102225" cy="5102225"/>
          </a:xfrm>
          <a:custGeom>
            <a:rect b="b" l="l" r="r" t="t"/>
            <a:pathLst>
              <a:path extrusionOk="0" h="5761037" w="5102225">
                <a:moveTo>
                  <a:pt x="0" y="0"/>
                </a:moveTo>
                <a:lnTo>
                  <a:pt x="5102225" y="0"/>
                </a:lnTo>
                <a:lnTo>
                  <a:pt x="5102225" y="5761037"/>
                </a:lnTo>
                <a:lnTo>
                  <a:pt x="0" y="5761037"/>
                </a:lnTo>
                <a:close/>
              </a:path>
            </a:pathLst>
          </a:cu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2" name="Shape 562"/>
        <p:cNvGrpSpPr/>
        <p:nvPr/>
      </p:nvGrpSpPr>
      <p:grpSpPr>
        <a:xfrm>
          <a:off x="0" y="0"/>
          <a:ext cx="0" cy="0"/>
          <a:chOff x="0" y="0"/>
          <a:chExt cx="0" cy="0"/>
        </a:xfrm>
      </p:grpSpPr>
      <p:sp>
        <p:nvSpPr>
          <p:cNvPr id="563" name="Google Shape;563;p29"/>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4" name="Google Shape;564;p29"/>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5" name="Google Shape;565;p29"/>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566" name="Google Shape;566;p29"/>
          <p:cNvGrpSpPr/>
          <p:nvPr/>
        </p:nvGrpSpPr>
        <p:grpSpPr>
          <a:xfrm>
            <a:off x="1292493" y="4299807"/>
            <a:ext cx="2083885" cy="2083885"/>
            <a:chOff x="4842143" y="3556857"/>
            <a:chExt cx="2083885" cy="2083885"/>
          </a:xfrm>
        </p:grpSpPr>
        <p:sp>
          <p:nvSpPr>
            <p:cNvPr id="567" name="Google Shape;567;p29"/>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8" name="Google Shape;568;p29"/>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69" name="Google Shape;569;p29"/>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70" name="Google Shape;570;p29"/>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571" name="Google Shape;571;p2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572" name="Google Shape;572;p29"/>
          <p:cNvSpPr txBox="1"/>
          <p:nvPr>
            <p:ph type="title"/>
          </p:nvPr>
        </p:nvSpPr>
        <p:spPr>
          <a:xfrm>
            <a:off x="6203950" y="549275"/>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Avenir"/>
              <a:buNone/>
            </a:pPr>
            <a:r>
              <a:rPr lang="en-US" sz="6400"/>
              <a:t>DEMO</a:t>
            </a:r>
            <a:endParaRPr/>
          </a:p>
        </p:txBody>
      </p:sp>
      <p:pic>
        <p:nvPicPr>
          <p:cNvPr descr="Album" id="573" name="Google Shape;573;p29"/>
          <p:cNvPicPr preferRelativeResize="0"/>
          <p:nvPr/>
        </p:nvPicPr>
        <p:blipFill rotWithShape="1">
          <a:blip r:embed="rId3">
            <a:alphaModFix/>
          </a:blip>
          <a:srcRect b="0" l="0" r="0" t="0"/>
          <a:stretch/>
        </p:blipFill>
        <p:spPr>
          <a:xfrm>
            <a:off x="550863" y="878681"/>
            <a:ext cx="5102225" cy="5102225"/>
          </a:xfrm>
          <a:custGeom>
            <a:rect b="b" l="l" r="r" t="t"/>
            <a:pathLst>
              <a:path extrusionOk="0" h="5761037" w="5102225">
                <a:moveTo>
                  <a:pt x="0" y="0"/>
                </a:moveTo>
                <a:lnTo>
                  <a:pt x="5102225" y="0"/>
                </a:lnTo>
                <a:lnTo>
                  <a:pt x="5102225" y="5761037"/>
                </a:lnTo>
                <a:lnTo>
                  <a:pt x="0" y="5761037"/>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500"/>
                                  </p:stCondLst>
                                  <p:childTnLst>
                                    <p:set>
                                      <p:cBhvr>
                                        <p:cTn dur="1" fill="hold">
                                          <p:stCondLst>
                                            <p:cond delay="0"/>
                                          </p:stCondLst>
                                        </p:cTn>
                                        <p:tgtEl>
                                          <p:spTgt spid="573"/>
                                        </p:tgtEl>
                                        <p:attrNameLst>
                                          <p:attrName>style.visibility</p:attrName>
                                        </p:attrNameLst>
                                      </p:cBhvr>
                                      <p:to>
                                        <p:strVal val="visible"/>
                                      </p:to>
                                    </p:set>
                                    <p:animEffect filter="fade" transition="in">
                                      <p:cBhvr>
                                        <p:cTn dur="700"/>
                                        <p:tgtEl>
                                          <p:spTgt spid="573"/>
                                        </p:tgtEl>
                                      </p:cBhvr>
                                    </p:animEffect>
                                  </p:childTnLst>
                                </p:cTn>
                              </p:par>
                              <p:par>
                                <p:cTn fill="hold" nodeType="withEffect" presetClass="entr" presetID="10" presetSubtype="0">
                                  <p:stCondLst>
                                    <p:cond delay="1000"/>
                                  </p:stCondLst>
                                  <p:childTnLst>
                                    <p:set>
                                      <p:cBhvr>
                                        <p:cTn dur="1" fill="hold">
                                          <p:stCondLst>
                                            <p:cond delay="0"/>
                                          </p:stCondLst>
                                        </p:cTn>
                                        <p:tgtEl>
                                          <p:spTgt spid="572"/>
                                        </p:tgtEl>
                                        <p:attrNameLst>
                                          <p:attrName>style.visibility</p:attrName>
                                        </p:attrNameLst>
                                      </p:cBhvr>
                                      <p:to>
                                        <p:strVal val="visible"/>
                                      </p:to>
                                    </p:set>
                                    <p:animEffect filter="fade" transition="in">
                                      <p:cBhvr>
                                        <p:cTn dur="4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47" name="Shape 147"/>
        <p:cNvGrpSpPr/>
        <p:nvPr/>
      </p:nvGrpSpPr>
      <p:grpSpPr>
        <a:xfrm>
          <a:off x="0" y="0"/>
          <a:ext cx="0" cy="0"/>
          <a:chOff x="0" y="0"/>
          <a:chExt cx="0" cy="0"/>
        </a:xfrm>
      </p:grpSpPr>
      <p:sp>
        <p:nvSpPr>
          <p:cNvPr id="148" name="Google Shape;148;p3"/>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49" name="Google Shape;149;p3"/>
          <p:cNvSpPr txBox="1"/>
          <p:nvPr>
            <p:ph type="title"/>
          </p:nvPr>
        </p:nvSpPr>
        <p:spPr>
          <a:xfrm>
            <a:off x="550863" y="549275"/>
            <a:ext cx="3565525" cy="5543549"/>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Technology Stack</a:t>
            </a:r>
            <a:endParaRPr/>
          </a:p>
        </p:txBody>
      </p:sp>
      <p:sp>
        <p:nvSpPr>
          <p:cNvPr id="150" name="Google Shape;150;p3"/>
          <p:cNvSpPr/>
          <p:nvPr/>
        </p:nvSpPr>
        <p:spPr>
          <a:xfrm>
            <a:off x="4550899" y="0"/>
            <a:ext cx="7641102" cy="6858000"/>
          </a:xfrm>
          <a:prstGeom prst="rect">
            <a:avLst/>
          </a:prstGeom>
          <a:solidFill>
            <a:srgbClr val="DFDFF2">
              <a:alpha val="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151" name="Google Shape;151;p3"/>
          <p:cNvGrpSpPr/>
          <p:nvPr/>
        </p:nvGrpSpPr>
        <p:grpSpPr>
          <a:xfrm>
            <a:off x="5267325" y="553774"/>
            <a:ext cx="6373813" cy="5750450"/>
            <a:chOff x="0" y="4499"/>
            <a:chExt cx="6373813" cy="5750450"/>
          </a:xfrm>
        </p:grpSpPr>
        <p:sp>
          <p:nvSpPr>
            <p:cNvPr id="152" name="Google Shape;152;p3"/>
            <p:cNvSpPr/>
            <p:nvPr/>
          </p:nvSpPr>
          <p:spPr>
            <a:xfrm>
              <a:off x="0" y="4499"/>
              <a:ext cx="6373813" cy="958408"/>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
            <p:cNvSpPr/>
            <p:nvPr/>
          </p:nvSpPr>
          <p:spPr>
            <a:xfrm>
              <a:off x="289918" y="220141"/>
              <a:ext cx="527124" cy="527124"/>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3"/>
            <p:cNvSpPr/>
            <p:nvPr/>
          </p:nvSpPr>
          <p:spPr>
            <a:xfrm>
              <a:off x="1106961" y="4499"/>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3"/>
            <p:cNvSpPr txBox="1"/>
            <p:nvPr/>
          </p:nvSpPr>
          <p:spPr>
            <a:xfrm>
              <a:off x="1106961" y="4499"/>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Database- Neo4j Aura DB</a:t>
              </a:r>
              <a:endParaRPr/>
            </a:p>
          </p:txBody>
        </p:sp>
        <p:sp>
          <p:nvSpPr>
            <p:cNvPr id="156" name="Google Shape;156;p3"/>
            <p:cNvSpPr/>
            <p:nvPr/>
          </p:nvSpPr>
          <p:spPr>
            <a:xfrm>
              <a:off x="0" y="1202510"/>
              <a:ext cx="6373813" cy="958408"/>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
            <p:cNvSpPr/>
            <p:nvPr/>
          </p:nvSpPr>
          <p:spPr>
            <a:xfrm>
              <a:off x="289918" y="1418152"/>
              <a:ext cx="527124" cy="527124"/>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3"/>
            <p:cNvSpPr/>
            <p:nvPr/>
          </p:nvSpPr>
          <p:spPr>
            <a:xfrm>
              <a:off x="1106961" y="1202510"/>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3"/>
            <p:cNvSpPr txBox="1"/>
            <p:nvPr/>
          </p:nvSpPr>
          <p:spPr>
            <a:xfrm>
              <a:off x="1106961" y="1202510"/>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Data Warehouse- Redshift</a:t>
              </a:r>
              <a:endParaRPr/>
            </a:p>
          </p:txBody>
        </p:sp>
        <p:sp>
          <p:nvSpPr>
            <p:cNvPr id="160" name="Google Shape;160;p3"/>
            <p:cNvSpPr/>
            <p:nvPr/>
          </p:nvSpPr>
          <p:spPr>
            <a:xfrm>
              <a:off x="0" y="2400520"/>
              <a:ext cx="6373813" cy="958408"/>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
            <p:cNvSpPr/>
            <p:nvPr/>
          </p:nvSpPr>
          <p:spPr>
            <a:xfrm>
              <a:off x="289918" y="2616162"/>
              <a:ext cx="527124" cy="527124"/>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3"/>
            <p:cNvSpPr/>
            <p:nvPr/>
          </p:nvSpPr>
          <p:spPr>
            <a:xfrm>
              <a:off x="1106961" y="2400520"/>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3"/>
            <p:cNvSpPr txBox="1"/>
            <p:nvPr/>
          </p:nvSpPr>
          <p:spPr>
            <a:xfrm>
              <a:off x="1106961" y="2400520"/>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ETL Tools- PySpark, Glue</a:t>
              </a:r>
              <a:endParaRPr/>
            </a:p>
          </p:txBody>
        </p:sp>
        <p:sp>
          <p:nvSpPr>
            <p:cNvPr id="164" name="Google Shape;164;p3"/>
            <p:cNvSpPr/>
            <p:nvPr/>
          </p:nvSpPr>
          <p:spPr>
            <a:xfrm>
              <a:off x="0" y="3598531"/>
              <a:ext cx="6373813" cy="958408"/>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
            <p:cNvSpPr/>
            <p:nvPr/>
          </p:nvSpPr>
          <p:spPr>
            <a:xfrm>
              <a:off x="289918" y="3814173"/>
              <a:ext cx="527124" cy="527124"/>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3"/>
            <p:cNvSpPr/>
            <p:nvPr/>
          </p:nvSpPr>
          <p:spPr>
            <a:xfrm>
              <a:off x="1106961" y="3598531"/>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3"/>
            <p:cNvSpPr txBox="1"/>
            <p:nvPr/>
          </p:nvSpPr>
          <p:spPr>
            <a:xfrm>
              <a:off x="1106961" y="3598531"/>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Storage- AWS S3</a:t>
              </a:r>
              <a:endParaRPr/>
            </a:p>
          </p:txBody>
        </p:sp>
        <p:sp>
          <p:nvSpPr>
            <p:cNvPr id="168" name="Google Shape;168;p3"/>
            <p:cNvSpPr/>
            <p:nvPr/>
          </p:nvSpPr>
          <p:spPr>
            <a:xfrm>
              <a:off x="0" y="4796541"/>
              <a:ext cx="6373813" cy="958408"/>
            </a:xfrm>
            <a:prstGeom prst="roundRect">
              <a:avLst>
                <a:gd fmla="val 1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3"/>
            <p:cNvSpPr/>
            <p:nvPr/>
          </p:nvSpPr>
          <p:spPr>
            <a:xfrm>
              <a:off x="289918" y="5012183"/>
              <a:ext cx="527124" cy="527124"/>
            </a:xfrm>
            <a:prstGeom prst="rect">
              <a:avLst/>
            </a:prstGeom>
            <a:blipFill rotWithShape="1">
              <a:blip r:embed="rId7">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3"/>
            <p:cNvSpPr/>
            <p:nvPr/>
          </p:nvSpPr>
          <p:spPr>
            <a:xfrm>
              <a:off x="1106961" y="4796541"/>
              <a:ext cx="5266852" cy="958408"/>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3"/>
            <p:cNvSpPr txBox="1"/>
            <p:nvPr/>
          </p:nvSpPr>
          <p:spPr>
            <a:xfrm>
              <a:off x="1106961" y="4796541"/>
              <a:ext cx="5266852" cy="958408"/>
            </a:xfrm>
            <a:prstGeom prst="rect">
              <a:avLst/>
            </a:prstGeom>
            <a:noFill/>
            <a:ln>
              <a:noFill/>
            </a:ln>
          </p:spPr>
          <p:txBody>
            <a:bodyPr anchorCtr="0" anchor="ctr" bIns="101425" lIns="101425" spcFirstLastPara="1" rIns="101425" wrap="square" tIns="101425">
              <a:noAutofit/>
            </a:bodyPr>
            <a:lstStyle/>
            <a:p>
              <a:pPr indent="0" lvl="0" marL="0" marR="0" rtl="0" algn="l">
                <a:lnSpc>
                  <a:spcPct val="90000"/>
                </a:lnSpc>
                <a:spcBef>
                  <a:spcPts val="0"/>
                </a:spcBef>
                <a:spcAft>
                  <a:spcPts val="0"/>
                </a:spcAft>
                <a:buClr>
                  <a:schemeClr val="lt1"/>
                </a:buClr>
                <a:buSzPts val="1900"/>
                <a:buFont typeface="Avenir"/>
                <a:buNone/>
              </a:pPr>
              <a:r>
                <a:rPr lang="en-US" sz="1900">
                  <a:solidFill>
                    <a:schemeClr val="lt1"/>
                  </a:solidFill>
                  <a:latin typeface="Avenir"/>
                  <a:ea typeface="Avenir"/>
                  <a:cs typeface="Avenir"/>
                  <a:sym typeface="Avenir"/>
                </a:rPr>
                <a:t>Programming- Python, SQL</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75" name="Shape 175"/>
        <p:cNvGrpSpPr/>
        <p:nvPr/>
      </p:nvGrpSpPr>
      <p:grpSpPr>
        <a:xfrm>
          <a:off x="0" y="0"/>
          <a:ext cx="0" cy="0"/>
          <a:chOff x="0" y="0"/>
          <a:chExt cx="0" cy="0"/>
        </a:xfrm>
      </p:grpSpPr>
      <p:sp>
        <p:nvSpPr>
          <p:cNvPr id="176" name="Google Shape;176;p4"/>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7" name="Google Shape;177;p4"/>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78" name="Google Shape;178;p4"/>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179" name="Google Shape;179;p4"/>
          <p:cNvGrpSpPr/>
          <p:nvPr/>
        </p:nvGrpSpPr>
        <p:grpSpPr>
          <a:xfrm>
            <a:off x="1292493" y="4299807"/>
            <a:ext cx="2083885" cy="2083885"/>
            <a:chOff x="4842143" y="3556857"/>
            <a:chExt cx="2083885" cy="2083885"/>
          </a:xfrm>
        </p:grpSpPr>
        <p:sp>
          <p:nvSpPr>
            <p:cNvPr id="180" name="Google Shape;180;p4"/>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1" name="Google Shape;181;p4"/>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2" name="Google Shape;182;p4"/>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3" name="Google Shape;183;p4"/>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84" name="Google Shape;184;p4"/>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5" name="Google Shape;185;p4"/>
          <p:cNvSpPr/>
          <p:nvPr/>
        </p:nvSpPr>
        <p:spPr>
          <a:xfrm>
            <a:off x="281171" y="1388266"/>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186" name="Google Shape;186;p4"/>
          <p:cNvGrpSpPr/>
          <p:nvPr/>
        </p:nvGrpSpPr>
        <p:grpSpPr>
          <a:xfrm>
            <a:off x="2530792" y="624"/>
            <a:ext cx="1656714" cy="1656714"/>
            <a:chOff x="2481534" y="2139594"/>
            <a:chExt cx="1656714" cy="1656714"/>
          </a:xfrm>
        </p:grpSpPr>
        <p:sp>
          <p:nvSpPr>
            <p:cNvPr id="187" name="Google Shape;187;p4"/>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88" name="Google Shape;188;p4"/>
            <p:cNvSpPr/>
            <p:nvPr/>
          </p:nvSpPr>
          <p:spPr>
            <a:xfrm rot="8100000">
              <a:off x="2784291" y="2683551"/>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189" name="Google Shape;189;p4"/>
          <p:cNvSpPr txBox="1"/>
          <p:nvPr>
            <p:ph type="title"/>
          </p:nvPr>
        </p:nvSpPr>
        <p:spPr>
          <a:xfrm>
            <a:off x="550864" y="549275"/>
            <a:ext cx="3565524" cy="3034657"/>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Workflow1</a:t>
            </a:r>
            <a:endParaRPr/>
          </a:p>
        </p:txBody>
      </p:sp>
      <p:grpSp>
        <p:nvGrpSpPr>
          <p:cNvPr id="190" name="Google Shape;190;p4"/>
          <p:cNvGrpSpPr/>
          <p:nvPr/>
        </p:nvGrpSpPr>
        <p:grpSpPr>
          <a:xfrm>
            <a:off x="2084822" y="5385544"/>
            <a:ext cx="934081" cy="897876"/>
            <a:chOff x="7909909" y="1251044"/>
            <a:chExt cx="934081" cy="897876"/>
          </a:xfrm>
        </p:grpSpPr>
        <p:sp>
          <p:nvSpPr>
            <p:cNvPr id="191" name="Google Shape;191;p4"/>
            <p:cNvSpPr/>
            <p:nvPr/>
          </p:nvSpPr>
          <p:spPr>
            <a:xfrm rot="3600000">
              <a:off x="8220298" y="1428832"/>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60000"/>
                  </a:srgbClr>
                </a:gs>
                <a:gs pos="20000">
                  <a:srgbClr val="292152">
                    <a:alpha val="60000"/>
                  </a:srgbClr>
                </a:gs>
                <a:gs pos="100000">
                  <a:srgbClr val="F07D95">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2" name="Google Shape;192;p4"/>
            <p:cNvSpPr/>
            <p:nvPr/>
          </p:nvSpPr>
          <p:spPr>
            <a:xfrm rot="3600000">
              <a:off x="8066503" y="1339815"/>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60000"/>
                  </a:srgbClr>
                </a:gs>
                <a:gs pos="20000">
                  <a:srgbClr val="292152">
                    <a:alpha val="60000"/>
                  </a:srgbClr>
                </a:gs>
                <a:gs pos="100000">
                  <a:srgbClr val="F07D95"/>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193" name="Google Shape;193;p4"/>
            <p:cNvSpPr/>
            <p:nvPr/>
          </p:nvSpPr>
          <p:spPr>
            <a:xfrm rot="3600000">
              <a:off x="8217173" y="1608753"/>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60000"/>
                  </a:srgbClr>
                </a:gs>
                <a:gs pos="20000">
                  <a:srgbClr val="292152">
                    <a:alpha val="60000"/>
                  </a:srgbClr>
                </a:gs>
                <a:gs pos="100000">
                  <a:srgbClr val="F07D95">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pic>
        <p:nvPicPr>
          <p:cNvPr id="194" name="Google Shape;194;p4"/>
          <p:cNvPicPr preferRelativeResize="0"/>
          <p:nvPr>
            <p:ph idx="1" type="body"/>
          </p:nvPr>
        </p:nvPicPr>
        <p:blipFill rotWithShape="1">
          <a:blip r:embed="rId3">
            <a:alphaModFix/>
          </a:blip>
          <a:srcRect b="0" l="0" r="0" t="0"/>
          <a:stretch/>
        </p:blipFill>
        <p:spPr>
          <a:xfrm>
            <a:off x="4295776" y="1198640"/>
            <a:ext cx="7345363" cy="446230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198" name="Shape 198"/>
        <p:cNvGrpSpPr/>
        <p:nvPr/>
      </p:nvGrpSpPr>
      <p:grpSpPr>
        <a:xfrm>
          <a:off x="0" y="0"/>
          <a:ext cx="0" cy="0"/>
          <a:chOff x="0" y="0"/>
          <a:chExt cx="0" cy="0"/>
        </a:xfrm>
      </p:grpSpPr>
      <p:sp>
        <p:nvSpPr>
          <p:cNvPr id="199" name="Google Shape;199;p5"/>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0" name="Google Shape;200;p5"/>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1" name="Google Shape;201;p5"/>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02" name="Google Shape;202;p5"/>
          <p:cNvGrpSpPr/>
          <p:nvPr/>
        </p:nvGrpSpPr>
        <p:grpSpPr>
          <a:xfrm>
            <a:off x="1292493" y="4299807"/>
            <a:ext cx="2083885" cy="2083885"/>
            <a:chOff x="4842143" y="3556857"/>
            <a:chExt cx="2083885" cy="2083885"/>
          </a:xfrm>
        </p:grpSpPr>
        <p:sp>
          <p:nvSpPr>
            <p:cNvPr id="203" name="Google Shape;203;p5"/>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4" name="Google Shape;204;p5"/>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5" name="Google Shape;205;p5"/>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6" name="Google Shape;206;p5"/>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07" name="Google Shape;207;p5"/>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08" name="Google Shape;208;p5"/>
          <p:cNvSpPr/>
          <p:nvPr/>
        </p:nvSpPr>
        <p:spPr>
          <a:xfrm>
            <a:off x="281171" y="1388266"/>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09" name="Google Shape;209;p5"/>
          <p:cNvGrpSpPr/>
          <p:nvPr/>
        </p:nvGrpSpPr>
        <p:grpSpPr>
          <a:xfrm>
            <a:off x="2530792" y="624"/>
            <a:ext cx="1656714" cy="1656714"/>
            <a:chOff x="2481534" y="2139594"/>
            <a:chExt cx="1656714" cy="1656714"/>
          </a:xfrm>
        </p:grpSpPr>
        <p:sp>
          <p:nvSpPr>
            <p:cNvPr id="210" name="Google Shape;210;p5"/>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1" name="Google Shape;211;p5"/>
            <p:cNvSpPr/>
            <p:nvPr/>
          </p:nvSpPr>
          <p:spPr>
            <a:xfrm rot="8100000">
              <a:off x="2784291" y="2683551"/>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12" name="Google Shape;212;p5"/>
          <p:cNvSpPr txBox="1"/>
          <p:nvPr>
            <p:ph type="title"/>
          </p:nvPr>
        </p:nvSpPr>
        <p:spPr>
          <a:xfrm>
            <a:off x="550864" y="549275"/>
            <a:ext cx="3565524" cy="3034657"/>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Workflow2</a:t>
            </a:r>
            <a:endParaRPr/>
          </a:p>
        </p:txBody>
      </p:sp>
      <p:grpSp>
        <p:nvGrpSpPr>
          <p:cNvPr id="213" name="Google Shape;213;p5"/>
          <p:cNvGrpSpPr/>
          <p:nvPr/>
        </p:nvGrpSpPr>
        <p:grpSpPr>
          <a:xfrm>
            <a:off x="2084822" y="5385544"/>
            <a:ext cx="934081" cy="897876"/>
            <a:chOff x="7909909" y="1251044"/>
            <a:chExt cx="934081" cy="897876"/>
          </a:xfrm>
        </p:grpSpPr>
        <p:sp>
          <p:nvSpPr>
            <p:cNvPr id="214" name="Google Shape;214;p5"/>
            <p:cNvSpPr/>
            <p:nvPr/>
          </p:nvSpPr>
          <p:spPr>
            <a:xfrm rot="3600000">
              <a:off x="8220298" y="1428832"/>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60000"/>
                  </a:srgbClr>
                </a:gs>
                <a:gs pos="20000">
                  <a:srgbClr val="292152">
                    <a:alpha val="60000"/>
                  </a:srgbClr>
                </a:gs>
                <a:gs pos="100000">
                  <a:srgbClr val="F07D95">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5" name="Google Shape;215;p5"/>
            <p:cNvSpPr/>
            <p:nvPr/>
          </p:nvSpPr>
          <p:spPr>
            <a:xfrm rot="3600000">
              <a:off x="8066503" y="1339815"/>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60000"/>
                  </a:srgbClr>
                </a:gs>
                <a:gs pos="20000">
                  <a:srgbClr val="292152">
                    <a:alpha val="60000"/>
                  </a:srgbClr>
                </a:gs>
                <a:gs pos="100000">
                  <a:srgbClr val="F07D95"/>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16" name="Google Shape;216;p5"/>
            <p:cNvSpPr/>
            <p:nvPr/>
          </p:nvSpPr>
          <p:spPr>
            <a:xfrm rot="3600000">
              <a:off x="8217173" y="1608753"/>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60000"/>
                  </a:srgbClr>
                </a:gs>
                <a:gs pos="20000">
                  <a:srgbClr val="292152">
                    <a:alpha val="60000"/>
                  </a:srgbClr>
                </a:gs>
                <a:gs pos="100000">
                  <a:srgbClr val="F07D95">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pic>
        <p:nvPicPr>
          <p:cNvPr id="217" name="Google Shape;217;p5"/>
          <p:cNvPicPr preferRelativeResize="0"/>
          <p:nvPr>
            <p:ph idx="1" type="body"/>
          </p:nvPr>
        </p:nvPicPr>
        <p:blipFill rotWithShape="1">
          <a:blip r:embed="rId3">
            <a:alphaModFix/>
          </a:blip>
          <a:srcRect b="0" l="0" r="0" t="0"/>
          <a:stretch/>
        </p:blipFill>
        <p:spPr>
          <a:xfrm>
            <a:off x="4295776" y="1198640"/>
            <a:ext cx="7345363" cy="446230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22" name="Shape 222"/>
        <p:cNvGrpSpPr/>
        <p:nvPr/>
      </p:nvGrpSpPr>
      <p:grpSpPr>
        <a:xfrm>
          <a:off x="0" y="0"/>
          <a:ext cx="0" cy="0"/>
          <a:chOff x="0" y="0"/>
          <a:chExt cx="0" cy="0"/>
        </a:xfrm>
      </p:grpSpPr>
      <p:sp>
        <p:nvSpPr>
          <p:cNvPr id="223" name="Google Shape;223;p6"/>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4" name="Google Shape;224;p6"/>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5" name="Google Shape;225;p6"/>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26" name="Google Shape;226;p6"/>
          <p:cNvGrpSpPr/>
          <p:nvPr/>
        </p:nvGrpSpPr>
        <p:grpSpPr>
          <a:xfrm>
            <a:off x="1292493" y="4299807"/>
            <a:ext cx="2083885" cy="2083885"/>
            <a:chOff x="4842143" y="3556857"/>
            <a:chExt cx="2083885" cy="2083885"/>
          </a:xfrm>
        </p:grpSpPr>
        <p:sp>
          <p:nvSpPr>
            <p:cNvPr id="227" name="Google Shape;227;p6"/>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8" name="Google Shape;228;p6"/>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29" name="Google Shape;229;p6"/>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0" name="Google Shape;230;p6"/>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31" name="Google Shape;231;p6"/>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2" name="Google Shape;232;p6"/>
          <p:cNvSpPr/>
          <p:nvPr/>
        </p:nvSpPr>
        <p:spPr>
          <a:xfrm>
            <a:off x="281171" y="1388266"/>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33" name="Google Shape;233;p6"/>
          <p:cNvGrpSpPr/>
          <p:nvPr/>
        </p:nvGrpSpPr>
        <p:grpSpPr>
          <a:xfrm>
            <a:off x="2530792" y="624"/>
            <a:ext cx="1656714" cy="1656714"/>
            <a:chOff x="2481534" y="2139594"/>
            <a:chExt cx="1656714" cy="1656714"/>
          </a:xfrm>
        </p:grpSpPr>
        <p:sp>
          <p:nvSpPr>
            <p:cNvPr id="234" name="Google Shape;234;p6"/>
            <p:cNvSpPr/>
            <p:nvPr/>
          </p:nvSpPr>
          <p:spPr>
            <a:xfrm rot="2700000">
              <a:off x="2769891" y="2336477"/>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5" name="Google Shape;235;p6"/>
            <p:cNvSpPr/>
            <p:nvPr/>
          </p:nvSpPr>
          <p:spPr>
            <a:xfrm rot="8100000">
              <a:off x="2784291" y="2683551"/>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36" name="Google Shape;236;p6"/>
          <p:cNvSpPr txBox="1"/>
          <p:nvPr>
            <p:ph type="title"/>
          </p:nvPr>
        </p:nvSpPr>
        <p:spPr>
          <a:xfrm>
            <a:off x="550864" y="549275"/>
            <a:ext cx="3565524" cy="3034657"/>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t>Workflow3</a:t>
            </a:r>
            <a:endParaRPr/>
          </a:p>
        </p:txBody>
      </p:sp>
      <p:grpSp>
        <p:nvGrpSpPr>
          <p:cNvPr id="237" name="Google Shape;237;p6"/>
          <p:cNvGrpSpPr/>
          <p:nvPr/>
        </p:nvGrpSpPr>
        <p:grpSpPr>
          <a:xfrm>
            <a:off x="2084822" y="5385544"/>
            <a:ext cx="934081" cy="897876"/>
            <a:chOff x="7909909" y="1251044"/>
            <a:chExt cx="934081" cy="897876"/>
          </a:xfrm>
        </p:grpSpPr>
        <p:sp>
          <p:nvSpPr>
            <p:cNvPr id="238" name="Google Shape;238;p6"/>
            <p:cNvSpPr/>
            <p:nvPr/>
          </p:nvSpPr>
          <p:spPr>
            <a:xfrm rot="3600000">
              <a:off x="8220298" y="1428832"/>
              <a:ext cx="621086" cy="364601"/>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60000"/>
                  </a:srgbClr>
                </a:gs>
                <a:gs pos="20000">
                  <a:srgbClr val="292152">
                    <a:alpha val="60000"/>
                  </a:srgbClr>
                </a:gs>
                <a:gs pos="100000">
                  <a:srgbClr val="F07D95">
                    <a:alpha val="6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39" name="Google Shape;239;p6"/>
            <p:cNvSpPr/>
            <p:nvPr/>
          </p:nvSpPr>
          <p:spPr>
            <a:xfrm rot="3600000">
              <a:off x="8066503" y="1339815"/>
              <a:ext cx="305942" cy="538275"/>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60000"/>
                  </a:srgbClr>
                </a:gs>
                <a:gs pos="20000">
                  <a:srgbClr val="292152">
                    <a:alpha val="60000"/>
                  </a:srgbClr>
                </a:gs>
                <a:gs pos="100000">
                  <a:srgbClr val="F07D95"/>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0" name="Google Shape;240;p6"/>
            <p:cNvSpPr/>
            <p:nvPr/>
          </p:nvSpPr>
          <p:spPr>
            <a:xfrm rot="3600000">
              <a:off x="8217173" y="1608753"/>
              <a:ext cx="315144" cy="538275"/>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60000"/>
                  </a:srgbClr>
                </a:gs>
                <a:gs pos="20000">
                  <a:srgbClr val="292152">
                    <a:alpha val="60000"/>
                  </a:srgbClr>
                </a:gs>
                <a:gs pos="100000">
                  <a:srgbClr val="F07D95">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pic>
        <p:nvPicPr>
          <p:cNvPr id="241" name="Google Shape;241;p6"/>
          <p:cNvPicPr preferRelativeResize="0"/>
          <p:nvPr>
            <p:ph idx="1" type="body"/>
          </p:nvPr>
        </p:nvPicPr>
        <p:blipFill rotWithShape="1">
          <a:blip r:embed="rId3">
            <a:alphaModFix/>
          </a:blip>
          <a:srcRect b="0" l="0" r="0" t="0"/>
          <a:stretch/>
        </p:blipFill>
        <p:spPr>
          <a:xfrm>
            <a:off x="4295776" y="1198640"/>
            <a:ext cx="7345363" cy="446230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45" name="Shape 245"/>
        <p:cNvGrpSpPr/>
        <p:nvPr/>
      </p:nvGrpSpPr>
      <p:grpSpPr>
        <a:xfrm>
          <a:off x="0" y="0"/>
          <a:ext cx="0" cy="0"/>
          <a:chOff x="0" y="0"/>
          <a:chExt cx="0" cy="0"/>
        </a:xfrm>
      </p:grpSpPr>
      <p:sp>
        <p:nvSpPr>
          <p:cNvPr id="246" name="Google Shape;246;p7"/>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7" name="Google Shape;247;p7"/>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48" name="Google Shape;248;p7"/>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49" name="Google Shape;249;p7"/>
          <p:cNvGrpSpPr/>
          <p:nvPr/>
        </p:nvGrpSpPr>
        <p:grpSpPr>
          <a:xfrm>
            <a:off x="1292493" y="4299807"/>
            <a:ext cx="2083885" cy="2083885"/>
            <a:chOff x="4842143" y="3556857"/>
            <a:chExt cx="2083885" cy="2083885"/>
          </a:xfrm>
        </p:grpSpPr>
        <p:sp>
          <p:nvSpPr>
            <p:cNvPr id="250" name="Google Shape;250;p7"/>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1" name="Google Shape;251;p7"/>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2" name="Google Shape;252;p7"/>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3" name="Google Shape;253;p7"/>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54" name="Google Shape;254;p7"/>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5" name="Google Shape;255;p7"/>
          <p:cNvSpPr txBox="1"/>
          <p:nvPr>
            <p:ph type="title"/>
          </p:nvPr>
        </p:nvSpPr>
        <p:spPr>
          <a:xfrm>
            <a:off x="550864" y="1007165"/>
            <a:ext cx="3565524" cy="242928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solidFill>
                  <a:schemeClr val="lt1"/>
                </a:solidFill>
                <a:latin typeface="Avenir"/>
                <a:ea typeface="Avenir"/>
                <a:cs typeface="Avenir"/>
                <a:sym typeface="Avenir"/>
              </a:rPr>
              <a:t>DATA MODEL-1</a:t>
            </a:r>
            <a:endParaRPr/>
          </a:p>
        </p:txBody>
      </p:sp>
      <p:sp>
        <p:nvSpPr>
          <p:cNvPr id="256" name="Google Shape;256;p7"/>
          <p:cNvSpPr txBox="1"/>
          <p:nvPr>
            <p:ph idx="1" type="body"/>
          </p:nvPr>
        </p:nvSpPr>
        <p:spPr>
          <a:xfrm>
            <a:off x="550863" y="3569008"/>
            <a:ext cx="3565525" cy="1731656"/>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000"/>
              <a:buNone/>
            </a:pPr>
            <a:r>
              <a:rPr lang="en-US" sz="2000">
                <a:latin typeface="Avenir"/>
                <a:ea typeface="Avenir"/>
                <a:cs typeface="Avenir"/>
                <a:sym typeface="Avenir"/>
              </a:rPr>
              <a:t>STAR SCHEMA</a:t>
            </a:r>
            <a:endParaRPr/>
          </a:p>
        </p:txBody>
      </p:sp>
      <p:sp>
        <p:nvSpPr>
          <p:cNvPr id="257" name="Google Shape;257;p7"/>
          <p:cNvSpPr/>
          <p:nvPr/>
        </p:nvSpPr>
        <p:spPr>
          <a:xfrm>
            <a:off x="550863" y="549274"/>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58" name="Google Shape;258;p7"/>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59" name="Google Shape;259;p7"/>
          <p:cNvGrpSpPr/>
          <p:nvPr/>
        </p:nvGrpSpPr>
        <p:grpSpPr>
          <a:xfrm>
            <a:off x="3041235" y="4246804"/>
            <a:ext cx="1795754" cy="1868165"/>
            <a:chOff x="5008644" y="2170786"/>
            <a:chExt cx="1795754" cy="1868165"/>
          </a:xfrm>
        </p:grpSpPr>
        <p:sp>
          <p:nvSpPr>
            <p:cNvPr id="260" name="Google Shape;260;p7"/>
            <p:cNvSpPr/>
            <p:nvPr/>
          </p:nvSpPr>
          <p:spPr>
            <a:xfrm rot="1800000">
              <a:off x="5463135" y="2432482"/>
              <a:ext cx="1242172"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20000"/>
                  </a:srgbClr>
                </a:gs>
                <a:gs pos="20000">
                  <a:srgbClr val="292152">
                    <a:alpha val="20000"/>
                  </a:srgbClr>
                </a:gs>
                <a:gs pos="100000">
                  <a:srgbClr val="F07D95">
                    <a:alpha val="4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1" name="Google Shape;261;p7"/>
            <p:cNvSpPr/>
            <p:nvPr/>
          </p:nvSpPr>
          <p:spPr>
            <a:xfrm rot="1800000">
              <a:off x="5236793" y="2566400"/>
              <a:ext cx="611884" cy="1076550"/>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20000"/>
                  </a:srgbClr>
                </a:gs>
                <a:gs pos="20000">
                  <a:srgbClr val="292152">
                    <a:alpha val="20000"/>
                  </a:srgbClr>
                </a:gs>
                <a:gs pos="100000">
                  <a:srgbClr val="F07D95">
                    <a:alpha val="4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2" name="Google Shape;262;p7"/>
            <p:cNvSpPr/>
            <p:nvPr/>
          </p:nvSpPr>
          <p:spPr>
            <a:xfrm rot="1800000">
              <a:off x="5765469" y="2876944"/>
              <a:ext cx="630288" cy="1076550"/>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20000"/>
                  </a:srgbClr>
                </a:gs>
                <a:gs pos="20000">
                  <a:srgbClr val="292152">
                    <a:alpha val="20000"/>
                  </a:srgbClr>
                </a:gs>
                <a:gs pos="100000">
                  <a:srgbClr val="F5A7B7">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pic>
        <p:nvPicPr>
          <p:cNvPr id="263" name="Google Shape;263;p7"/>
          <p:cNvPicPr preferRelativeResize="0"/>
          <p:nvPr/>
        </p:nvPicPr>
        <p:blipFill rotWithShape="1">
          <a:blip r:embed="rId3">
            <a:alphaModFix/>
          </a:blip>
          <a:srcRect b="-1" l="3835" r="9335" t="0"/>
          <a:stretch/>
        </p:blipFill>
        <p:spPr>
          <a:xfrm>
            <a:off x="4743451" y="549275"/>
            <a:ext cx="6897687" cy="5759451"/>
          </a:xfrm>
          <a:custGeom>
            <a:rect b="b" l="l" r="r" t="t"/>
            <a:pathLst>
              <a:path extrusionOk="0" h="5759451" w="6897687">
                <a:moveTo>
                  <a:pt x="0" y="0"/>
                </a:moveTo>
                <a:lnTo>
                  <a:pt x="6897687" y="0"/>
                </a:lnTo>
                <a:lnTo>
                  <a:pt x="6897687" y="5759451"/>
                </a:lnTo>
                <a:lnTo>
                  <a:pt x="0" y="5759451"/>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55"/>
                                        </p:tgtEl>
                                        <p:attrNameLst>
                                          <p:attrName>style.visibility</p:attrName>
                                        </p:attrNameLst>
                                      </p:cBhvr>
                                      <p:to>
                                        <p:strVal val="visible"/>
                                      </p:to>
                                    </p:set>
                                    <p:animEffect filter="fade" transition="in">
                                      <p:cBhvr>
                                        <p:cTn dur="700"/>
                                        <p:tgtEl>
                                          <p:spTgt spid="2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67" name="Shape 267"/>
        <p:cNvGrpSpPr/>
        <p:nvPr/>
      </p:nvGrpSpPr>
      <p:grpSpPr>
        <a:xfrm>
          <a:off x="0" y="0"/>
          <a:ext cx="0" cy="0"/>
          <a:chOff x="0" y="0"/>
          <a:chExt cx="0" cy="0"/>
        </a:xfrm>
      </p:grpSpPr>
      <p:sp>
        <p:nvSpPr>
          <p:cNvPr id="268" name="Google Shape;268;p8"/>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69" name="Google Shape;269;p8"/>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0" name="Google Shape;270;p8"/>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71" name="Google Shape;271;p8"/>
          <p:cNvGrpSpPr/>
          <p:nvPr/>
        </p:nvGrpSpPr>
        <p:grpSpPr>
          <a:xfrm>
            <a:off x="1292493" y="4299807"/>
            <a:ext cx="2083885" cy="2083885"/>
            <a:chOff x="4842143" y="3556857"/>
            <a:chExt cx="2083885" cy="2083885"/>
          </a:xfrm>
        </p:grpSpPr>
        <p:sp>
          <p:nvSpPr>
            <p:cNvPr id="272" name="Google Shape;272;p8"/>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3" name="Google Shape;273;p8"/>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4" name="Google Shape;274;p8"/>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5" name="Google Shape;275;p8"/>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76" name="Google Shape;276;p8"/>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77" name="Google Shape;277;p8"/>
          <p:cNvSpPr txBox="1"/>
          <p:nvPr>
            <p:ph type="title"/>
          </p:nvPr>
        </p:nvSpPr>
        <p:spPr>
          <a:xfrm>
            <a:off x="550864" y="1007165"/>
            <a:ext cx="3565524" cy="242928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4800"/>
              <a:buFont typeface="Avenir"/>
              <a:buNone/>
            </a:pPr>
            <a:r>
              <a:rPr lang="en-US">
                <a:solidFill>
                  <a:schemeClr val="lt1"/>
                </a:solidFill>
                <a:latin typeface="Avenir"/>
                <a:ea typeface="Avenir"/>
                <a:cs typeface="Avenir"/>
                <a:sym typeface="Avenir"/>
              </a:rPr>
              <a:t>DATA MODEL-2</a:t>
            </a:r>
            <a:endParaRPr/>
          </a:p>
        </p:txBody>
      </p:sp>
      <p:sp>
        <p:nvSpPr>
          <p:cNvPr id="278" name="Google Shape;278;p8"/>
          <p:cNvSpPr txBox="1"/>
          <p:nvPr>
            <p:ph idx="1" type="body"/>
          </p:nvPr>
        </p:nvSpPr>
        <p:spPr>
          <a:xfrm>
            <a:off x="550863" y="3569008"/>
            <a:ext cx="3565525" cy="1731656"/>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lt1"/>
              </a:buClr>
              <a:buSzPts val="2000"/>
              <a:buNone/>
            </a:pPr>
            <a:r>
              <a:rPr lang="en-US" sz="2000">
                <a:latin typeface="Avenir"/>
                <a:ea typeface="Avenir"/>
                <a:cs typeface="Avenir"/>
                <a:sym typeface="Avenir"/>
              </a:rPr>
              <a:t>NEO4J DATA MODEL</a:t>
            </a:r>
            <a:endParaRPr/>
          </a:p>
        </p:txBody>
      </p:sp>
      <p:sp>
        <p:nvSpPr>
          <p:cNvPr id="279" name="Google Shape;279;p8"/>
          <p:cNvSpPr/>
          <p:nvPr/>
        </p:nvSpPr>
        <p:spPr>
          <a:xfrm>
            <a:off x="550863" y="549274"/>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0" name="Google Shape;280;p8"/>
          <p:cNvSpPr/>
          <p:nvPr/>
        </p:nvSpPr>
        <p:spPr>
          <a:xfrm>
            <a:off x="0" y="5773729"/>
            <a:ext cx="12192000" cy="1084271"/>
          </a:xfrm>
          <a:prstGeom prst="rect">
            <a:avLst/>
          </a:prstGeom>
          <a:gradFill>
            <a:gsLst>
              <a:gs pos="0">
                <a:srgbClr val="1A1634">
                  <a:alpha val="0"/>
                </a:srgbClr>
              </a:gs>
              <a:gs pos="28000">
                <a:srgbClr val="1A1634">
                  <a:alpha val="0"/>
                </a:srgbClr>
              </a:gs>
              <a:gs pos="90000">
                <a:srgbClr val="1A1634">
                  <a:alpha val="60000"/>
                </a:srgbClr>
              </a:gs>
              <a:gs pos="100000">
                <a:srgbClr val="1A1634">
                  <a:alpha val="6000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81" name="Google Shape;281;p8"/>
          <p:cNvGrpSpPr/>
          <p:nvPr/>
        </p:nvGrpSpPr>
        <p:grpSpPr>
          <a:xfrm>
            <a:off x="3041235" y="4246804"/>
            <a:ext cx="1795754" cy="1868165"/>
            <a:chOff x="5008644" y="2170786"/>
            <a:chExt cx="1795754" cy="1868165"/>
          </a:xfrm>
        </p:grpSpPr>
        <p:sp>
          <p:nvSpPr>
            <p:cNvPr id="282" name="Google Shape;282;p8"/>
            <p:cNvSpPr/>
            <p:nvPr/>
          </p:nvSpPr>
          <p:spPr>
            <a:xfrm rot="1800000">
              <a:off x="5463135" y="2432482"/>
              <a:ext cx="1242172" cy="729202"/>
            </a:xfrm>
            <a:custGeom>
              <a:rect b="b" l="l" r="r" t="t"/>
              <a:pathLst>
                <a:path extrusionOk="0" h="317" w="540">
                  <a:moveTo>
                    <a:pt x="266" y="0"/>
                  </a:moveTo>
                  <a:lnTo>
                    <a:pt x="0" y="158"/>
                  </a:lnTo>
                  <a:lnTo>
                    <a:pt x="266" y="317"/>
                  </a:lnTo>
                  <a:lnTo>
                    <a:pt x="540" y="158"/>
                  </a:lnTo>
                  <a:lnTo>
                    <a:pt x="266" y="0"/>
                  </a:lnTo>
                  <a:close/>
                </a:path>
              </a:pathLst>
            </a:custGeom>
            <a:gradFill>
              <a:gsLst>
                <a:gs pos="0">
                  <a:srgbClr val="292152">
                    <a:alpha val="20000"/>
                  </a:srgbClr>
                </a:gs>
                <a:gs pos="20000">
                  <a:srgbClr val="292152">
                    <a:alpha val="20000"/>
                  </a:srgbClr>
                </a:gs>
                <a:gs pos="100000">
                  <a:srgbClr val="F07D95">
                    <a:alpha val="40000"/>
                  </a:srgbClr>
                </a:gs>
              </a:gsLst>
              <a:lin ang="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3" name="Google Shape;283;p8"/>
            <p:cNvSpPr/>
            <p:nvPr/>
          </p:nvSpPr>
          <p:spPr>
            <a:xfrm rot="1800000">
              <a:off x="5236793" y="2566400"/>
              <a:ext cx="611884" cy="1076550"/>
            </a:xfrm>
            <a:custGeom>
              <a:rect b="b" l="l" r="r" t="t"/>
              <a:pathLst>
                <a:path extrusionOk="0" h="468" w="266">
                  <a:moveTo>
                    <a:pt x="266" y="468"/>
                  </a:moveTo>
                  <a:lnTo>
                    <a:pt x="0" y="310"/>
                  </a:lnTo>
                  <a:lnTo>
                    <a:pt x="0" y="310"/>
                  </a:lnTo>
                  <a:lnTo>
                    <a:pt x="0" y="0"/>
                  </a:lnTo>
                  <a:lnTo>
                    <a:pt x="0" y="0"/>
                  </a:lnTo>
                  <a:lnTo>
                    <a:pt x="266" y="159"/>
                  </a:lnTo>
                  <a:lnTo>
                    <a:pt x="266" y="468"/>
                  </a:lnTo>
                  <a:close/>
                </a:path>
              </a:pathLst>
            </a:custGeom>
            <a:gradFill>
              <a:gsLst>
                <a:gs pos="0">
                  <a:srgbClr val="292152">
                    <a:alpha val="20000"/>
                  </a:srgbClr>
                </a:gs>
                <a:gs pos="20000">
                  <a:srgbClr val="292152">
                    <a:alpha val="20000"/>
                  </a:srgbClr>
                </a:gs>
                <a:gs pos="100000">
                  <a:srgbClr val="F07D95">
                    <a:alpha val="40000"/>
                  </a:srgbClr>
                </a:gs>
              </a:gsLst>
              <a:lin ang="19799999"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84" name="Google Shape;284;p8"/>
            <p:cNvSpPr/>
            <p:nvPr/>
          </p:nvSpPr>
          <p:spPr>
            <a:xfrm rot="1800000">
              <a:off x="5765469" y="2876944"/>
              <a:ext cx="630288" cy="1076550"/>
            </a:xfrm>
            <a:custGeom>
              <a:rect b="b" l="l" r="r" t="t"/>
              <a:pathLst>
                <a:path extrusionOk="0" h="468" w="274">
                  <a:moveTo>
                    <a:pt x="274" y="0"/>
                  </a:moveTo>
                  <a:lnTo>
                    <a:pt x="274" y="310"/>
                  </a:lnTo>
                  <a:lnTo>
                    <a:pt x="274" y="310"/>
                  </a:lnTo>
                  <a:lnTo>
                    <a:pt x="0" y="468"/>
                  </a:lnTo>
                  <a:lnTo>
                    <a:pt x="0" y="159"/>
                  </a:lnTo>
                  <a:lnTo>
                    <a:pt x="274" y="0"/>
                  </a:lnTo>
                  <a:lnTo>
                    <a:pt x="274" y="0"/>
                  </a:lnTo>
                  <a:close/>
                </a:path>
              </a:pathLst>
            </a:custGeom>
            <a:gradFill>
              <a:gsLst>
                <a:gs pos="0">
                  <a:srgbClr val="292152">
                    <a:alpha val="20000"/>
                  </a:srgbClr>
                </a:gs>
                <a:gs pos="20000">
                  <a:srgbClr val="292152">
                    <a:alpha val="20000"/>
                  </a:srgbClr>
                </a:gs>
                <a:gs pos="100000">
                  <a:srgbClr val="F5A7B7">
                    <a:alpha val="60000"/>
                  </a:srgbClr>
                </a:gs>
              </a:gsLst>
              <a:lin ang="180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pic>
        <p:nvPicPr>
          <p:cNvPr id="285" name="Google Shape;285;p8"/>
          <p:cNvPicPr preferRelativeResize="0"/>
          <p:nvPr/>
        </p:nvPicPr>
        <p:blipFill rotWithShape="1">
          <a:blip r:embed="rId3">
            <a:alphaModFix/>
          </a:blip>
          <a:srcRect b="-2" l="1794" r="-2" t="0"/>
          <a:stretch/>
        </p:blipFill>
        <p:spPr>
          <a:xfrm>
            <a:off x="4743451" y="549275"/>
            <a:ext cx="6897687" cy="5759451"/>
          </a:xfrm>
          <a:custGeom>
            <a:rect b="b" l="l" r="r" t="t"/>
            <a:pathLst>
              <a:path extrusionOk="0" h="5759451" w="6897687">
                <a:moveTo>
                  <a:pt x="0" y="0"/>
                </a:moveTo>
                <a:lnTo>
                  <a:pt x="6897687" y="0"/>
                </a:lnTo>
                <a:lnTo>
                  <a:pt x="6897687" y="5759451"/>
                </a:lnTo>
                <a:lnTo>
                  <a:pt x="0" y="5759451"/>
                </a:lnTo>
                <a:close/>
              </a:path>
            </a:pathLst>
          </a:cu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77"/>
                                        </p:tgtEl>
                                        <p:attrNameLst>
                                          <p:attrName>style.visibility</p:attrName>
                                        </p:attrNameLst>
                                      </p:cBhvr>
                                      <p:to>
                                        <p:strVal val="visible"/>
                                      </p:to>
                                    </p:set>
                                    <p:animEffect filter="fade" transition="in">
                                      <p:cBhvr>
                                        <p:cTn dur="700"/>
                                        <p:tgtEl>
                                          <p:spTgt spid="2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289" name="Shape 289"/>
        <p:cNvGrpSpPr/>
        <p:nvPr/>
      </p:nvGrpSpPr>
      <p:grpSpPr>
        <a:xfrm>
          <a:off x="0" y="0"/>
          <a:ext cx="0" cy="0"/>
          <a:chOff x="0" y="0"/>
          <a:chExt cx="0" cy="0"/>
        </a:xfrm>
      </p:grpSpPr>
      <p:sp>
        <p:nvSpPr>
          <p:cNvPr id="290" name="Google Shape;290;p9"/>
          <p:cNvSpPr/>
          <p:nvPr/>
        </p:nvSpPr>
        <p:spPr>
          <a:xfrm rot="2700000">
            <a:off x="612445" y="481888"/>
            <a:ext cx="1080000" cy="1262947"/>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F358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1" name="Google Shape;291;p9"/>
          <p:cNvSpPr/>
          <p:nvPr/>
        </p:nvSpPr>
        <p:spPr>
          <a:xfrm rot="8100000">
            <a:off x="626845" y="828962"/>
            <a:ext cx="540000" cy="1080000"/>
          </a:xfrm>
          <a:prstGeom prst="ellipse">
            <a:avLst/>
          </a:prstGeom>
          <a:gradFill>
            <a:gsLst>
              <a:gs pos="0">
                <a:srgbClr val="201B43"/>
              </a:gs>
              <a:gs pos="50000">
                <a:srgbClr val="201B43"/>
              </a:gs>
              <a:gs pos="100000">
                <a:srgbClr val="292152"/>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2" name="Google Shape;292;p9"/>
          <p:cNvSpPr/>
          <p:nvPr/>
        </p:nvSpPr>
        <p:spPr>
          <a:xfrm>
            <a:off x="1800802" y="2472855"/>
            <a:ext cx="360000" cy="360000"/>
          </a:xfrm>
          <a:prstGeom prst="ellipse">
            <a:avLst/>
          </a:prstGeom>
          <a:gradFill>
            <a:gsLst>
              <a:gs pos="0">
                <a:schemeClr val="dk2"/>
              </a:gs>
              <a:gs pos="60000">
                <a:schemeClr val="dk2"/>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nvGrpSpPr>
          <p:cNvPr id="293" name="Google Shape;293;p9"/>
          <p:cNvGrpSpPr/>
          <p:nvPr/>
        </p:nvGrpSpPr>
        <p:grpSpPr>
          <a:xfrm>
            <a:off x="1292493" y="4299807"/>
            <a:ext cx="2083885" cy="2083885"/>
            <a:chOff x="4842143" y="3556857"/>
            <a:chExt cx="2083885" cy="2083885"/>
          </a:xfrm>
        </p:grpSpPr>
        <p:sp>
          <p:nvSpPr>
            <p:cNvPr id="294" name="Google Shape;294;p9"/>
            <p:cNvSpPr/>
            <p:nvPr/>
          </p:nvSpPr>
          <p:spPr>
            <a:xfrm flipH="1" rot="8100000">
              <a:off x="5005634" y="4191206"/>
              <a:ext cx="1853969" cy="926985"/>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5" name="Google Shape;295;p9"/>
            <p:cNvSpPr/>
            <p:nvPr/>
          </p:nvSpPr>
          <p:spPr>
            <a:xfrm flipH="1" rot="8100000">
              <a:off x="4957101" y="4052255"/>
              <a:ext cx="1853969" cy="1093090"/>
            </a:xfrm>
            <a:custGeom>
              <a:rect b="b" l="l" r="r" t="t"/>
              <a:pathLst>
                <a:path extrusionOk="0" h="1329373" w="2658746">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rgbClr val="6B65BE">
                <a:alpha val="4000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6" name="Google Shape;296;p9"/>
            <p:cNvSpPr/>
            <p:nvPr/>
          </p:nvSpPr>
          <p:spPr>
            <a:xfrm flipH="1" rot="2700000">
              <a:off x="6040374" y="3601683"/>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7" name="Google Shape;297;p9"/>
            <p:cNvSpPr/>
            <p:nvPr/>
          </p:nvSpPr>
          <p:spPr>
            <a:xfrm flipH="1" rot="2700000">
              <a:off x="5059348" y="4582709"/>
              <a:ext cx="107098" cy="466589"/>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298" name="Google Shape;298;p9"/>
          <p:cNvSpPr/>
          <p:nvPr/>
        </p:nvSpPr>
        <p:spPr>
          <a:xfrm>
            <a:off x="0" y="0"/>
            <a:ext cx="12192000" cy="68580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299" name="Google Shape;299;p9"/>
          <p:cNvSpPr txBox="1"/>
          <p:nvPr>
            <p:ph type="title"/>
          </p:nvPr>
        </p:nvSpPr>
        <p:spPr>
          <a:xfrm>
            <a:off x="550863" y="549275"/>
            <a:ext cx="5437187" cy="2986234"/>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lt1"/>
              </a:buClr>
              <a:buSzPts val="6400"/>
              <a:buFont typeface="Avenir"/>
              <a:buNone/>
            </a:pPr>
            <a:r>
              <a:rPr lang="en-US" sz="6400">
                <a:solidFill>
                  <a:schemeClr val="lt1"/>
                </a:solidFill>
                <a:latin typeface="Avenir"/>
                <a:ea typeface="Avenir"/>
                <a:cs typeface="Avenir"/>
                <a:sym typeface="Avenir"/>
              </a:rPr>
              <a:t>RESULTS FROM NEO4J</a:t>
            </a:r>
            <a:endParaRPr/>
          </a:p>
        </p:txBody>
      </p:sp>
      <p:pic>
        <p:nvPicPr>
          <p:cNvPr descr="Graph on document with pen" id="300" name="Google Shape;300;p9"/>
          <p:cNvPicPr preferRelativeResize="0"/>
          <p:nvPr/>
        </p:nvPicPr>
        <p:blipFill rotWithShape="1">
          <a:blip r:embed="rId3">
            <a:alphaModFix/>
          </a:blip>
          <a:srcRect b="-2" l="24081" r="9168" t="0"/>
          <a:stretch/>
        </p:blipFill>
        <p:spPr>
          <a:xfrm>
            <a:off x="6508749" y="862806"/>
            <a:ext cx="5132388" cy="5132388"/>
          </a:xfrm>
          <a:custGeom>
            <a:rect b="b" l="l" r="r" t="t"/>
            <a:pathLst>
              <a:path extrusionOk="0" h="5132388" w="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noFill/>
          <a:ln>
            <a:noFill/>
          </a:ln>
        </p:spPr>
      </p:pic>
      <p:grpSp>
        <p:nvGrpSpPr>
          <p:cNvPr id="301" name="Google Shape;301;p9"/>
          <p:cNvGrpSpPr/>
          <p:nvPr/>
        </p:nvGrpSpPr>
        <p:grpSpPr>
          <a:xfrm>
            <a:off x="10904572" y="450833"/>
            <a:ext cx="828358" cy="828358"/>
            <a:chOff x="10462536" y="1408249"/>
            <a:chExt cx="828358" cy="828358"/>
          </a:xfrm>
        </p:grpSpPr>
        <p:sp>
          <p:nvSpPr>
            <p:cNvPr id="302" name="Google Shape;302;p9"/>
            <p:cNvSpPr/>
            <p:nvPr/>
          </p:nvSpPr>
          <p:spPr>
            <a:xfrm rot="8100000">
              <a:off x="10606715" y="1506691"/>
              <a:ext cx="540001" cy="631474"/>
            </a:xfrm>
            <a:custGeom>
              <a:rect b="b" l="l" r="r" t="t"/>
              <a:pathLst>
                <a:path extrusionOk="0" h="1262947" w="1080000">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0">
                  <a:srgbClr val="292152"/>
                </a:gs>
                <a:gs pos="30000">
                  <a:srgbClr val="292152"/>
                </a:gs>
                <a:gs pos="40000">
                  <a:srgbClr val="372E71"/>
                </a:gs>
                <a:gs pos="60000">
                  <a:srgbClr val="292152"/>
                </a:gs>
                <a:gs pos="100000">
                  <a:schemeClr val="dk2"/>
                </a:gs>
              </a:gsLst>
              <a:lin ang="6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
          <p:nvSpPr>
            <p:cNvPr id="303" name="Google Shape;303;p9"/>
            <p:cNvSpPr/>
            <p:nvPr/>
          </p:nvSpPr>
          <p:spPr>
            <a:xfrm rot="-8100000">
              <a:off x="10613915" y="1424627"/>
              <a:ext cx="270000" cy="540001"/>
            </a:xfrm>
            <a:prstGeom prst="ellipse">
              <a:avLst/>
            </a:prstGeom>
            <a:solidFill>
              <a:srgbClr val="29215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grpSp>
      <p:sp>
        <p:nvSpPr>
          <p:cNvPr id="304" name="Google Shape;304;p9"/>
          <p:cNvSpPr/>
          <p:nvPr/>
        </p:nvSpPr>
        <p:spPr>
          <a:xfrm>
            <a:off x="10282954" y="5171203"/>
            <a:ext cx="1080000" cy="1080000"/>
          </a:xfrm>
          <a:prstGeom prst="ellipse">
            <a:avLst/>
          </a:prstGeom>
          <a:gradFill>
            <a:gsLst>
              <a:gs pos="0">
                <a:srgbClr val="191634"/>
              </a:gs>
              <a:gs pos="60000">
                <a:srgbClr val="191634"/>
              </a:gs>
              <a:gs pos="100000">
                <a:srgbClr val="6B65BE"/>
              </a:gs>
            </a:gsLst>
            <a:path path="circle">
              <a:fillToRect b="100%" l="100%"/>
            </a:path>
            <a:tileRect r="-100%" t="-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venir"/>
              <a:ea typeface="Avenir"/>
              <a:cs typeface="Avenir"/>
              <a:sym typeface="Aveni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99"/>
                                        </p:tgtEl>
                                        <p:attrNameLst>
                                          <p:attrName>style.visibility</p:attrName>
                                        </p:attrNameLst>
                                      </p:cBhvr>
                                      <p:to>
                                        <p:strVal val="visible"/>
                                      </p:to>
                                    </p:set>
                                    <p:animEffect filter="fade" transition="in">
                                      <p:cBhvr>
                                        <p:cTn dur="400"/>
                                        <p:tgtEl>
                                          <p:spTgt spid="2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3DFloatVTI">
  <a:themeElements>
    <a:clrScheme name="AnalogousFromDarkSeedLeftStep">
      <a:dk1>
        <a:srgbClr val="000000"/>
      </a:dk1>
      <a:lt1>
        <a:srgbClr val="FFFFFF"/>
      </a:lt1>
      <a:dk2>
        <a:srgbClr val="1A1634"/>
      </a:dk2>
      <a:lt2>
        <a:srgbClr val="F0F3F3"/>
      </a:lt2>
      <a:accent1>
        <a:srgbClr val="E72950"/>
      </a:accent1>
      <a:accent2>
        <a:srgbClr val="D5178E"/>
      </a:accent2>
      <a:accent3>
        <a:srgbClr val="DF29E7"/>
      </a:accent3>
      <a:accent4>
        <a:srgbClr val="7E17D5"/>
      </a:accent4>
      <a:accent5>
        <a:srgbClr val="4129E7"/>
      </a:accent5>
      <a:accent6>
        <a:srgbClr val="174ED5"/>
      </a:accent6>
      <a:hlink>
        <a:srgbClr val="7351C5"/>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2022-11-28T22:43:57Z</dcterms:created>
  <dc:creator>Sachin Kumar Srinivasa Murthy</dc:creator>
</cp:coreProperties>
</file>